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notesMasterIdLst>
    <p:notesMasterId r:id="rId9"/>
  </p:notesMasterIdLst>
  <p:handoutMasterIdLst>
    <p:handoutMasterId r:id="rId10"/>
  </p:handoutMasterIdLst>
  <p:sldIdLst>
    <p:sldId id="283" r:id="rId2"/>
    <p:sldId id="291" r:id="rId3"/>
    <p:sldId id="292" r:id="rId4"/>
    <p:sldId id="293" r:id="rId5"/>
    <p:sldId id="294" r:id="rId6"/>
    <p:sldId id="295" r:id="rId7"/>
    <p:sldId id="298" r:id="rId8"/>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88">
          <p15:clr>
            <a:srgbClr val="A4A3A4"/>
          </p15:clr>
        </p15:guide>
        <p15:guide id="2" pos="312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F0FF"/>
    <a:srgbClr val="F0FAFF"/>
    <a:srgbClr val="FFFFE6"/>
    <a:srgbClr val="FFF5FF"/>
    <a:srgbClr val="FFEBFF"/>
    <a:srgbClr val="F0FAE6"/>
    <a:srgbClr val="C8E6FF"/>
    <a:srgbClr val="CC00CC"/>
    <a:srgbClr val="000000"/>
    <a:srgbClr val="EBF5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38" autoAdjust="0"/>
    <p:restoredTop sz="96366" autoAdjust="0"/>
  </p:normalViewPr>
  <p:slideViewPr>
    <p:cSldViewPr showGuides="1">
      <p:cViewPr varScale="1">
        <p:scale>
          <a:sx n="72" d="100"/>
          <a:sy n="72" d="100"/>
        </p:scale>
        <p:origin x="1224" y="72"/>
      </p:cViewPr>
      <p:guideLst>
        <p:guide orient="horz" pos="2188"/>
        <p:guide pos="3120"/>
      </p:guideLst>
    </p:cSldViewPr>
  </p:slideViewPr>
  <p:outlineViewPr>
    <p:cViewPr>
      <p:scale>
        <a:sx n="33" d="100"/>
        <a:sy n="33" d="100"/>
      </p:scale>
      <p:origin x="0" y="0"/>
    </p:cViewPr>
  </p:outlineViewPr>
  <p:notesTextViewPr>
    <p:cViewPr>
      <p:scale>
        <a:sx n="100" d="100"/>
        <a:sy n="100" d="100"/>
      </p:scale>
      <p:origin x="0" y="0"/>
    </p:cViewPr>
  </p:notesTextViewPr>
  <p:notesViewPr>
    <p:cSldViewPr showGuides="1">
      <p:cViewPr varScale="1">
        <p:scale>
          <a:sx n="77" d="100"/>
          <a:sy n="77" d="100"/>
        </p:scale>
        <p:origin x="4002" y="120"/>
      </p:cViewPr>
      <p:guideLst>
        <p:guide orient="horz" pos="3131"/>
        <p:guide pos="2145"/>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68820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 xmlns:a16="http://schemas.microsoft.com/office/drawing/2014/main" id="{9A7E74E4-2F27-4B58-B20B-5CB9F6AED748}"/>
              </a:ext>
            </a:extLst>
          </p:cNvPr>
          <p:cNvSpPr>
            <a:spLocks noGrp="1"/>
          </p:cNvSpPr>
          <p:nvPr>
            <p:ph type="hdr" sz="quarter"/>
          </p:nvPr>
        </p:nvSpPr>
        <p:spPr>
          <a:xfrm>
            <a:off x="0" y="0"/>
            <a:ext cx="2951163" cy="496888"/>
          </a:xfrm>
          <a:prstGeom prst="rect">
            <a:avLst/>
          </a:prstGeom>
        </p:spPr>
        <p:txBody>
          <a:bodyPr vert="horz" lIns="92236" tIns="46118" rIns="92236" bIns="46118" rtlCol="0"/>
          <a:lstStyle>
            <a:lvl1pPr algn="l" eaLnBrk="1" hangingPunct="1">
              <a:defRPr sz="1200">
                <a:latin typeface="Arial" charset="0"/>
                <a:ea typeface="ＭＳ Ｐゴシック" charset="-128"/>
              </a:defRPr>
            </a:lvl1pPr>
          </a:lstStyle>
          <a:p>
            <a:pPr>
              <a:defRPr/>
            </a:pPr>
            <a:endParaRPr lang="ja-JP" altLang="en-US"/>
          </a:p>
        </p:txBody>
      </p:sp>
      <p:sp>
        <p:nvSpPr>
          <p:cNvPr id="3" name="日付プレースホルダ 2">
            <a:extLst>
              <a:ext uri="{FF2B5EF4-FFF2-40B4-BE49-F238E27FC236}">
                <a16:creationId xmlns="" xmlns:a16="http://schemas.microsoft.com/office/drawing/2014/main" id="{F5A45A38-02B6-422E-A978-46A2871280E8}"/>
              </a:ext>
            </a:extLst>
          </p:cNvPr>
          <p:cNvSpPr>
            <a:spLocks noGrp="1"/>
          </p:cNvSpPr>
          <p:nvPr>
            <p:ph type="dt" idx="1"/>
          </p:nvPr>
        </p:nvSpPr>
        <p:spPr>
          <a:xfrm>
            <a:off x="3856038" y="0"/>
            <a:ext cx="2949575" cy="496888"/>
          </a:xfrm>
          <a:prstGeom prst="rect">
            <a:avLst/>
          </a:prstGeom>
        </p:spPr>
        <p:txBody>
          <a:bodyPr vert="horz" lIns="92236" tIns="46118" rIns="92236" bIns="46118" rtlCol="0"/>
          <a:lstStyle>
            <a:lvl1pPr algn="r" eaLnBrk="1" hangingPunct="1">
              <a:defRPr sz="1200">
                <a:latin typeface="Arial" charset="0"/>
                <a:ea typeface="ＭＳ Ｐゴシック" charset="-128"/>
              </a:defRPr>
            </a:lvl1pPr>
          </a:lstStyle>
          <a:p>
            <a:pPr>
              <a:defRPr/>
            </a:pPr>
            <a:fld id="{C94241F4-563F-47BC-B7F4-406E509C9504}" type="datetimeFigureOut">
              <a:rPr lang="ja-JP" altLang="en-US"/>
              <a:pPr>
                <a:defRPr/>
              </a:pPr>
              <a:t>2019/10/7</a:t>
            </a:fld>
            <a:endParaRPr lang="ja-JP" altLang="en-US"/>
          </a:p>
        </p:txBody>
      </p:sp>
      <p:sp>
        <p:nvSpPr>
          <p:cNvPr id="4" name="スライド イメージ プレースホルダ 3">
            <a:extLst>
              <a:ext uri="{FF2B5EF4-FFF2-40B4-BE49-F238E27FC236}">
                <a16:creationId xmlns="" xmlns:a16="http://schemas.microsoft.com/office/drawing/2014/main" id="{3C97A5B7-3DF6-404F-9274-811835D6CB2B}"/>
              </a:ext>
            </a:extLst>
          </p:cNvPr>
          <p:cNvSpPr>
            <a:spLocks noGrp="1" noRot="1" noChangeAspect="1"/>
          </p:cNvSpPr>
          <p:nvPr>
            <p:ph type="sldImg" idx="2"/>
          </p:nvPr>
        </p:nvSpPr>
        <p:spPr>
          <a:xfrm>
            <a:off x="711200" y="744538"/>
            <a:ext cx="5384800" cy="3727450"/>
          </a:xfrm>
          <a:prstGeom prst="rect">
            <a:avLst/>
          </a:prstGeom>
          <a:noFill/>
          <a:ln w="12700">
            <a:solidFill>
              <a:prstClr val="black"/>
            </a:solidFill>
          </a:ln>
        </p:spPr>
        <p:txBody>
          <a:bodyPr vert="horz" lIns="92236" tIns="46118" rIns="92236" bIns="46118" rtlCol="0" anchor="ctr"/>
          <a:lstStyle/>
          <a:p>
            <a:pPr lvl="0"/>
            <a:endParaRPr lang="ja-JP" altLang="en-US" noProof="0"/>
          </a:p>
        </p:txBody>
      </p:sp>
      <p:sp>
        <p:nvSpPr>
          <p:cNvPr id="5" name="ノート プレースホルダ 4">
            <a:extLst>
              <a:ext uri="{FF2B5EF4-FFF2-40B4-BE49-F238E27FC236}">
                <a16:creationId xmlns="" xmlns:a16="http://schemas.microsoft.com/office/drawing/2014/main" id="{A92ED219-626C-409D-A4C3-ED72FF2EB5C0}"/>
              </a:ext>
            </a:extLst>
          </p:cNvPr>
          <p:cNvSpPr>
            <a:spLocks noGrp="1"/>
          </p:cNvSpPr>
          <p:nvPr>
            <p:ph type="body" sz="quarter" idx="3"/>
          </p:nvPr>
        </p:nvSpPr>
        <p:spPr>
          <a:xfrm>
            <a:off x="682625" y="4721225"/>
            <a:ext cx="5445125" cy="4473575"/>
          </a:xfrm>
          <a:prstGeom prst="rect">
            <a:avLst/>
          </a:prstGeom>
        </p:spPr>
        <p:txBody>
          <a:bodyPr vert="horz" lIns="92236" tIns="46118" rIns="92236" bIns="46118"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 xmlns:a16="http://schemas.microsoft.com/office/drawing/2014/main" id="{8ECD64CA-17F7-43F4-A966-7313D2447AB1}"/>
              </a:ext>
            </a:extLst>
          </p:cNvPr>
          <p:cNvSpPr>
            <a:spLocks noGrp="1"/>
          </p:cNvSpPr>
          <p:nvPr>
            <p:ph type="ftr" sz="quarter" idx="4"/>
          </p:nvPr>
        </p:nvSpPr>
        <p:spPr>
          <a:xfrm>
            <a:off x="0" y="9440863"/>
            <a:ext cx="2951163" cy="496887"/>
          </a:xfrm>
          <a:prstGeom prst="rect">
            <a:avLst/>
          </a:prstGeom>
        </p:spPr>
        <p:txBody>
          <a:bodyPr vert="horz" lIns="92236" tIns="46118" rIns="92236" bIns="46118" rtlCol="0" anchor="b"/>
          <a:lstStyle>
            <a:lvl1pPr algn="l" eaLnBrk="1" hangingPunct="1">
              <a:defRPr sz="1200">
                <a:latin typeface="Arial" charset="0"/>
                <a:ea typeface="ＭＳ Ｐゴシック" charset="-128"/>
              </a:defRPr>
            </a:lvl1pPr>
          </a:lstStyle>
          <a:p>
            <a:pPr>
              <a:defRPr/>
            </a:pPr>
            <a:endParaRPr lang="ja-JP" altLang="en-US"/>
          </a:p>
        </p:txBody>
      </p:sp>
      <p:sp>
        <p:nvSpPr>
          <p:cNvPr id="7" name="スライド番号プレースホルダ 6">
            <a:extLst>
              <a:ext uri="{FF2B5EF4-FFF2-40B4-BE49-F238E27FC236}">
                <a16:creationId xmlns="" xmlns:a16="http://schemas.microsoft.com/office/drawing/2014/main" id="{09BD899F-C344-4849-B3F0-FFEAA8698FE4}"/>
              </a:ext>
            </a:extLst>
          </p:cNvPr>
          <p:cNvSpPr>
            <a:spLocks noGrp="1"/>
          </p:cNvSpPr>
          <p:nvPr>
            <p:ph type="sldNum" sz="quarter" idx="5"/>
          </p:nvPr>
        </p:nvSpPr>
        <p:spPr>
          <a:xfrm>
            <a:off x="3856038" y="9440863"/>
            <a:ext cx="2949575" cy="496887"/>
          </a:xfrm>
          <a:prstGeom prst="rect">
            <a:avLst/>
          </a:prstGeom>
        </p:spPr>
        <p:txBody>
          <a:bodyPr vert="horz" wrap="square" lIns="92236" tIns="46118" rIns="92236" bIns="46118" numCol="1" anchor="b" anchorCtr="0" compatLnSpc="1">
            <a:prstTxWarp prst="textNoShape">
              <a:avLst/>
            </a:prstTxWarp>
          </a:bodyPr>
          <a:lstStyle>
            <a:lvl1pPr algn="r" eaLnBrk="1" hangingPunct="1">
              <a:defRPr sz="1200"/>
            </a:lvl1pPr>
          </a:lstStyle>
          <a:p>
            <a:pPr>
              <a:defRPr/>
            </a:pPr>
            <a:fld id="{5BD18E1D-2958-4F5E-887B-4F168495CF4D}" type="slidenum">
              <a:rPr lang="ja-JP" altLang="en-US"/>
              <a:pPr>
                <a:defRPr/>
              </a:pPr>
              <a:t>‹#›</a:t>
            </a:fld>
            <a:endParaRPr lang="ja-JP" altLang="en-US"/>
          </a:p>
        </p:txBody>
      </p:sp>
    </p:spTree>
    <p:extLst>
      <p:ext uri="{BB962C8B-B14F-4D97-AF65-F5344CB8AC3E}">
        <p14:creationId xmlns:p14="http://schemas.microsoft.com/office/powerpoint/2010/main" val="17886390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 1">
            <a:extLst>
              <a:ext uri="{FF2B5EF4-FFF2-40B4-BE49-F238E27FC236}">
                <a16:creationId xmlns="" xmlns:a16="http://schemas.microsoft.com/office/drawing/2014/main" id="{C4E5D833-AD42-41EE-B1DC-9E1D664071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ノート プレースホルダ 2">
            <a:extLst>
              <a:ext uri="{FF2B5EF4-FFF2-40B4-BE49-F238E27FC236}">
                <a16:creationId xmlns="" xmlns:a16="http://schemas.microsoft.com/office/drawing/2014/main" id="{54CC93B2-2AD8-47C7-A1D5-2795392A1C7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5124" name="スライド番号プレースホルダ 3">
            <a:extLst>
              <a:ext uri="{FF2B5EF4-FFF2-40B4-BE49-F238E27FC236}">
                <a16:creationId xmlns="" xmlns:a16="http://schemas.microsoft.com/office/drawing/2014/main" id="{04FC2BFF-0C27-4707-B7CB-4121654333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9300" indent="-287338">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52525" indent="-230188">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12900" indent="-230188">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74863" indent="-230188">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320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892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464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36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4FDE2A1A-F7D1-4469-BA78-C490DD6063E4}" type="slidenum">
              <a:rPr lang="ja-JP" altLang="en-US" smtClean="0">
                <a:latin typeface="Arial" panose="020B0604020202020204" pitchFamily="34" charset="0"/>
              </a:rPr>
              <a:pPr>
                <a:spcBef>
                  <a:spcPct val="0"/>
                </a:spcBef>
              </a:pPr>
              <a:t>1</a:t>
            </a:fld>
            <a:endParaRPr lang="ja-JP" altLang="en-US">
              <a:latin typeface="Arial" panose="020B0604020202020204" pitchFamily="34" charset="0"/>
            </a:endParaRPr>
          </a:p>
        </p:txBody>
      </p:sp>
    </p:spTree>
    <p:extLst>
      <p:ext uri="{BB962C8B-B14F-4D97-AF65-F5344CB8AC3E}">
        <p14:creationId xmlns:p14="http://schemas.microsoft.com/office/powerpoint/2010/main" val="3773682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 1">
            <a:extLst>
              <a:ext uri="{FF2B5EF4-FFF2-40B4-BE49-F238E27FC236}">
                <a16:creationId xmlns="" xmlns:a16="http://schemas.microsoft.com/office/drawing/2014/main" id="{C4E5D833-AD42-41EE-B1DC-9E1D664071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ノート プレースホルダ 2">
            <a:extLst>
              <a:ext uri="{FF2B5EF4-FFF2-40B4-BE49-F238E27FC236}">
                <a16:creationId xmlns="" xmlns:a16="http://schemas.microsoft.com/office/drawing/2014/main" id="{54CC93B2-2AD8-47C7-A1D5-2795392A1C7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5124" name="スライド番号プレースホルダ 3">
            <a:extLst>
              <a:ext uri="{FF2B5EF4-FFF2-40B4-BE49-F238E27FC236}">
                <a16:creationId xmlns="" xmlns:a16="http://schemas.microsoft.com/office/drawing/2014/main" id="{04FC2BFF-0C27-4707-B7CB-4121654333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9300" indent="-287338">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52525" indent="-230188">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12900" indent="-230188">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74863" indent="-230188">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320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892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464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36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4FDE2A1A-F7D1-4469-BA78-C490DD6063E4}" type="slidenum">
              <a:rPr lang="ja-JP" altLang="en-US" smtClean="0">
                <a:latin typeface="Arial" panose="020B0604020202020204" pitchFamily="34" charset="0"/>
              </a:rPr>
              <a:pPr>
                <a:spcBef>
                  <a:spcPct val="0"/>
                </a:spcBef>
              </a:pPr>
              <a:t>2</a:t>
            </a:fld>
            <a:endParaRPr lang="ja-JP" altLang="en-US">
              <a:latin typeface="Arial" panose="020B0604020202020204" pitchFamily="34" charset="0"/>
            </a:endParaRPr>
          </a:p>
        </p:txBody>
      </p:sp>
    </p:spTree>
    <p:extLst>
      <p:ext uri="{BB962C8B-B14F-4D97-AF65-F5344CB8AC3E}">
        <p14:creationId xmlns:p14="http://schemas.microsoft.com/office/powerpoint/2010/main" val="1357262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 1">
            <a:extLst>
              <a:ext uri="{FF2B5EF4-FFF2-40B4-BE49-F238E27FC236}">
                <a16:creationId xmlns="" xmlns:a16="http://schemas.microsoft.com/office/drawing/2014/main" id="{C4E5D833-AD42-41EE-B1DC-9E1D664071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ノート プレースホルダ 2">
            <a:extLst>
              <a:ext uri="{FF2B5EF4-FFF2-40B4-BE49-F238E27FC236}">
                <a16:creationId xmlns="" xmlns:a16="http://schemas.microsoft.com/office/drawing/2014/main" id="{54CC93B2-2AD8-47C7-A1D5-2795392A1C7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5124" name="スライド番号プレースホルダ 3">
            <a:extLst>
              <a:ext uri="{FF2B5EF4-FFF2-40B4-BE49-F238E27FC236}">
                <a16:creationId xmlns="" xmlns:a16="http://schemas.microsoft.com/office/drawing/2014/main" id="{04FC2BFF-0C27-4707-B7CB-4121654333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9300" indent="-287338">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52525" indent="-230188">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12900" indent="-230188">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74863" indent="-230188">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320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892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464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36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4FDE2A1A-F7D1-4469-BA78-C490DD6063E4}" type="slidenum">
              <a:rPr lang="ja-JP" altLang="en-US" smtClean="0">
                <a:latin typeface="Arial" panose="020B0604020202020204" pitchFamily="34" charset="0"/>
              </a:rPr>
              <a:pPr>
                <a:spcBef>
                  <a:spcPct val="0"/>
                </a:spcBef>
              </a:pPr>
              <a:t>3</a:t>
            </a:fld>
            <a:endParaRPr lang="ja-JP" altLang="en-US">
              <a:latin typeface="Arial" panose="020B0604020202020204" pitchFamily="34" charset="0"/>
            </a:endParaRPr>
          </a:p>
        </p:txBody>
      </p:sp>
    </p:spTree>
    <p:extLst>
      <p:ext uri="{BB962C8B-B14F-4D97-AF65-F5344CB8AC3E}">
        <p14:creationId xmlns:p14="http://schemas.microsoft.com/office/powerpoint/2010/main" val="2344029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 1">
            <a:extLst>
              <a:ext uri="{FF2B5EF4-FFF2-40B4-BE49-F238E27FC236}">
                <a16:creationId xmlns="" xmlns:a16="http://schemas.microsoft.com/office/drawing/2014/main" id="{C4E5D833-AD42-41EE-B1DC-9E1D664071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ノート プレースホルダ 2">
            <a:extLst>
              <a:ext uri="{FF2B5EF4-FFF2-40B4-BE49-F238E27FC236}">
                <a16:creationId xmlns="" xmlns:a16="http://schemas.microsoft.com/office/drawing/2014/main" id="{54CC93B2-2AD8-47C7-A1D5-2795392A1C7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5124" name="スライド番号プレースホルダ 3">
            <a:extLst>
              <a:ext uri="{FF2B5EF4-FFF2-40B4-BE49-F238E27FC236}">
                <a16:creationId xmlns="" xmlns:a16="http://schemas.microsoft.com/office/drawing/2014/main" id="{04FC2BFF-0C27-4707-B7CB-4121654333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9300" indent="-287338">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52525" indent="-230188">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12900" indent="-230188">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74863" indent="-230188">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320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892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464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36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4FDE2A1A-F7D1-4469-BA78-C490DD6063E4}" type="slidenum">
              <a:rPr lang="ja-JP" altLang="en-US" smtClean="0">
                <a:latin typeface="Arial" panose="020B0604020202020204" pitchFamily="34" charset="0"/>
              </a:rPr>
              <a:pPr>
                <a:spcBef>
                  <a:spcPct val="0"/>
                </a:spcBef>
              </a:pPr>
              <a:t>4</a:t>
            </a:fld>
            <a:endParaRPr lang="ja-JP" altLang="en-US">
              <a:latin typeface="Arial" panose="020B0604020202020204" pitchFamily="34" charset="0"/>
            </a:endParaRPr>
          </a:p>
        </p:txBody>
      </p:sp>
    </p:spTree>
    <p:extLst>
      <p:ext uri="{BB962C8B-B14F-4D97-AF65-F5344CB8AC3E}">
        <p14:creationId xmlns:p14="http://schemas.microsoft.com/office/powerpoint/2010/main" val="21601287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 1">
            <a:extLst>
              <a:ext uri="{FF2B5EF4-FFF2-40B4-BE49-F238E27FC236}">
                <a16:creationId xmlns="" xmlns:a16="http://schemas.microsoft.com/office/drawing/2014/main" id="{C4E5D833-AD42-41EE-B1DC-9E1D664071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ノート プレースホルダ 2">
            <a:extLst>
              <a:ext uri="{FF2B5EF4-FFF2-40B4-BE49-F238E27FC236}">
                <a16:creationId xmlns="" xmlns:a16="http://schemas.microsoft.com/office/drawing/2014/main" id="{54CC93B2-2AD8-47C7-A1D5-2795392A1C7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5124" name="スライド番号プレースホルダ 3">
            <a:extLst>
              <a:ext uri="{FF2B5EF4-FFF2-40B4-BE49-F238E27FC236}">
                <a16:creationId xmlns="" xmlns:a16="http://schemas.microsoft.com/office/drawing/2014/main" id="{04FC2BFF-0C27-4707-B7CB-4121654333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9300" indent="-287338">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52525" indent="-230188">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12900" indent="-230188">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74863" indent="-230188">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320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892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464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36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4FDE2A1A-F7D1-4469-BA78-C490DD6063E4}" type="slidenum">
              <a:rPr lang="ja-JP" altLang="en-US" smtClean="0">
                <a:latin typeface="Arial" panose="020B0604020202020204" pitchFamily="34" charset="0"/>
              </a:rPr>
              <a:pPr>
                <a:spcBef>
                  <a:spcPct val="0"/>
                </a:spcBef>
              </a:pPr>
              <a:t>5</a:t>
            </a:fld>
            <a:endParaRPr lang="ja-JP" altLang="en-US">
              <a:latin typeface="Arial" panose="020B0604020202020204" pitchFamily="34" charset="0"/>
            </a:endParaRPr>
          </a:p>
        </p:txBody>
      </p:sp>
    </p:spTree>
    <p:extLst>
      <p:ext uri="{BB962C8B-B14F-4D97-AF65-F5344CB8AC3E}">
        <p14:creationId xmlns:p14="http://schemas.microsoft.com/office/powerpoint/2010/main" val="39287541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 1">
            <a:extLst>
              <a:ext uri="{FF2B5EF4-FFF2-40B4-BE49-F238E27FC236}">
                <a16:creationId xmlns="" xmlns:a16="http://schemas.microsoft.com/office/drawing/2014/main" id="{C4E5D833-AD42-41EE-B1DC-9E1D664071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ノート プレースホルダ 2">
            <a:extLst>
              <a:ext uri="{FF2B5EF4-FFF2-40B4-BE49-F238E27FC236}">
                <a16:creationId xmlns="" xmlns:a16="http://schemas.microsoft.com/office/drawing/2014/main" id="{54CC93B2-2AD8-47C7-A1D5-2795392A1C7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5124" name="スライド番号プレースホルダ 3">
            <a:extLst>
              <a:ext uri="{FF2B5EF4-FFF2-40B4-BE49-F238E27FC236}">
                <a16:creationId xmlns="" xmlns:a16="http://schemas.microsoft.com/office/drawing/2014/main" id="{04FC2BFF-0C27-4707-B7CB-4121654333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9300" indent="-287338">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52525" indent="-230188">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12900" indent="-230188">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74863" indent="-230188">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320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892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464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36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4FDE2A1A-F7D1-4469-BA78-C490DD6063E4}" type="slidenum">
              <a:rPr lang="ja-JP" altLang="en-US" smtClean="0">
                <a:latin typeface="Arial" panose="020B0604020202020204" pitchFamily="34" charset="0"/>
              </a:rPr>
              <a:pPr>
                <a:spcBef>
                  <a:spcPct val="0"/>
                </a:spcBef>
              </a:pPr>
              <a:t>6</a:t>
            </a:fld>
            <a:endParaRPr lang="ja-JP" altLang="en-US">
              <a:latin typeface="Arial" panose="020B0604020202020204" pitchFamily="34" charset="0"/>
            </a:endParaRPr>
          </a:p>
        </p:txBody>
      </p:sp>
    </p:spTree>
    <p:extLst>
      <p:ext uri="{BB962C8B-B14F-4D97-AF65-F5344CB8AC3E}">
        <p14:creationId xmlns:p14="http://schemas.microsoft.com/office/powerpoint/2010/main" val="16343092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 1">
            <a:extLst>
              <a:ext uri="{FF2B5EF4-FFF2-40B4-BE49-F238E27FC236}">
                <a16:creationId xmlns="" xmlns:a16="http://schemas.microsoft.com/office/drawing/2014/main" id="{C4E5D833-AD42-41EE-B1DC-9E1D664071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ノート プレースホルダ 2">
            <a:extLst>
              <a:ext uri="{FF2B5EF4-FFF2-40B4-BE49-F238E27FC236}">
                <a16:creationId xmlns="" xmlns:a16="http://schemas.microsoft.com/office/drawing/2014/main" id="{54CC93B2-2AD8-47C7-A1D5-2795392A1C7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5124" name="スライド番号プレースホルダ 3">
            <a:extLst>
              <a:ext uri="{FF2B5EF4-FFF2-40B4-BE49-F238E27FC236}">
                <a16:creationId xmlns="" xmlns:a16="http://schemas.microsoft.com/office/drawing/2014/main" id="{04FC2BFF-0C27-4707-B7CB-4121654333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9300" indent="-287338">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52525" indent="-230188">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12900" indent="-230188">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74863" indent="-230188">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320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892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464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3663" indent="-23018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4FDE2A1A-F7D1-4469-BA78-C490DD6063E4}" type="slidenum">
              <a:rPr lang="ja-JP" altLang="en-US" smtClean="0">
                <a:latin typeface="Arial" panose="020B0604020202020204" pitchFamily="34" charset="0"/>
              </a:rPr>
              <a:pPr>
                <a:spcBef>
                  <a:spcPct val="0"/>
                </a:spcBef>
              </a:pPr>
              <a:t>7</a:t>
            </a:fld>
            <a:endParaRPr lang="ja-JP" altLang="en-US">
              <a:latin typeface="Arial" panose="020B0604020202020204" pitchFamily="34" charset="0"/>
            </a:endParaRPr>
          </a:p>
        </p:txBody>
      </p:sp>
    </p:spTree>
    <p:extLst>
      <p:ext uri="{BB962C8B-B14F-4D97-AF65-F5344CB8AC3E}">
        <p14:creationId xmlns:p14="http://schemas.microsoft.com/office/powerpoint/2010/main" val="1575353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5D7A2C3-0A99-4BCB-B44F-E3FC08238B3A}" type="datetimeFigureOut">
              <a:rPr kumimoji="1" lang="ja-JP" altLang="en-US" smtClean="0"/>
              <a:t>2019/10/7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3FE338-8AEF-4D00-9834-A17FDCED0771}" type="slidenum">
              <a:rPr kumimoji="1" lang="ja-JP" altLang="en-US" smtClean="0"/>
              <a:t>‹#›</a:t>
            </a:fld>
            <a:endParaRPr kumimoji="1" lang="ja-JP" altLang="en-US"/>
          </a:p>
        </p:txBody>
      </p:sp>
    </p:spTree>
    <p:extLst>
      <p:ext uri="{BB962C8B-B14F-4D97-AF65-F5344CB8AC3E}">
        <p14:creationId xmlns:p14="http://schemas.microsoft.com/office/powerpoint/2010/main" val="774891876"/>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5D7A2C3-0A99-4BCB-B44F-E3FC08238B3A}" type="datetimeFigureOut">
              <a:rPr kumimoji="1" lang="ja-JP" altLang="en-US" smtClean="0"/>
              <a:t>2019/10/7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3FE338-8AEF-4D00-9834-A17FDCED0771}" type="slidenum">
              <a:rPr kumimoji="1" lang="ja-JP" altLang="en-US" smtClean="0"/>
              <a:t>‹#›</a:t>
            </a:fld>
            <a:endParaRPr kumimoji="1" lang="ja-JP" altLang="en-US"/>
          </a:p>
        </p:txBody>
      </p:sp>
    </p:spTree>
    <p:extLst>
      <p:ext uri="{BB962C8B-B14F-4D97-AF65-F5344CB8AC3E}">
        <p14:creationId xmlns:p14="http://schemas.microsoft.com/office/powerpoint/2010/main" val="349333222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5D7A2C3-0A99-4BCB-B44F-E3FC08238B3A}" type="datetimeFigureOut">
              <a:rPr kumimoji="1" lang="ja-JP" altLang="en-US" smtClean="0"/>
              <a:t>2019/10/7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3FE338-8AEF-4D00-9834-A17FDCED0771}" type="slidenum">
              <a:rPr kumimoji="1" lang="ja-JP" altLang="en-US" smtClean="0"/>
              <a:t>‹#›</a:t>
            </a:fld>
            <a:endParaRPr kumimoji="1" lang="ja-JP" altLang="en-US"/>
          </a:p>
        </p:txBody>
      </p:sp>
    </p:spTree>
    <p:extLst>
      <p:ext uri="{BB962C8B-B14F-4D97-AF65-F5344CB8AC3E}">
        <p14:creationId xmlns:p14="http://schemas.microsoft.com/office/powerpoint/2010/main" val="344329463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マーク有り">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55226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5D7A2C3-0A99-4BCB-B44F-E3FC08238B3A}" type="datetimeFigureOut">
              <a:rPr kumimoji="1" lang="ja-JP" altLang="en-US" smtClean="0"/>
              <a:t>2019/10/7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3FE338-8AEF-4D00-9834-A17FDCED0771}" type="slidenum">
              <a:rPr kumimoji="1" lang="ja-JP" altLang="en-US" smtClean="0"/>
              <a:t>‹#›</a:t>
            </a:fld>
            <a:endParaRPr kumimoji="1" lang="ja-JP" altLang="en-US"/>
          </a:p>
        </p:txBody>
      </p:sp>
    </p:spTree>
    <p:extLst>
      <p:ext uri="{BB962C8B-B14F-4D97-AF65-F5344CB8AC3E}">
        <p14:creationId xmlns:p14="http://schemas.microsoft.com/office/powerpoint/2010/main" val="427510721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5D7A2C3-0A99-4BCB-B44F-E3FC08238B3A}" type="datetimeFigureOut">
              <a:rPr kumimoji="1" lang="ja-JP" altLang="en-US" smtClean="0"/>
              <a:t>2019/10/7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3FE338-8AEF-4D00-9834-A17FDCED0771}" type="slidenum">
              <a:rPr kumimoji="1" lang="ja-JP" altLang="en-US" smtClean="0"/>
              <a:t>‹#›</a:t>
            </a:fld>
            <a:endParaRPr kumimoji="1" lang="ja-JP" altLang="en-US"/>
          </a:p>
        </p:txBody>
      </p:sp>
    </p:spTree>
    <p:extLst>
      <p:ext uri="{BB962C8B-B14F-4D97-AF65-F5344CB8AC3E}">
        <p14:creationId xmlns:p14="http://schemas.microsoft.com/office/powerpoint/2010/main" val="2391882936"/>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5D7A2C3-0A99-4BCB-B44F-E3FC08238B3A}" type="datetimeFigureOut">
              <a:rPr kumimoji="1" lang="ja-JP" altLang="en-US" smtClean="0"/>
              <a:t>2019/10/7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13FE338-8AEF-4D00-9834-A17FDCED0771}" type="slidenum">
              <a:rPr kumimoji="1" lang="ja-JP" altLang="en-US" smtClean="0"/>
              <a:t>‹#›</a:t>
            </a:fld>
            <a:endParaRPr kumimoji="1" lang="ja-JP" altLang="en-US"/>
          </a:p>
        </p:txBody>
      </p:sp>
    </p:spTree>
    <p:extLst>
      <p:ext uri="{BB962C8B-B14F-4D97-AF65-F5344CB8AC3E}">
        <p14:creationId xmlns:p14="http://schemas.microsoft.com/office/powerpoint/2010/main" val="3608850051"/>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5D7A2C3-0A99-4BCB-B44F-E3FC08238B3A}" type="datetimeFigureOut">
              <a:rPr kumimoji="1" lang="ja-JP" altLang="en-US" smtClean="0"/>
              <a:t>2019/10/7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13FE338-8AEF-4D00-9834-A17FDCED0771}" type="slidenum">
              <a:rPr kumimoji="1" lang="ja-JP" altLang="en-US" smtClean="0"/>
              <a:t>‹#›</a:t>
            </a:fld>
            <a:endParaRPr kumimoji="1" lang="ja-JP" altLang="en-US"/>
          </a:p>
        </p:txBody>
      </p:sp>
    </p:spTree>
    <p:extLst>
      <p:ext uri="{BB962C8B-B14F-4D97-AF65-F5344CB8AC3E}">
        <p14:creationId xmlns:p14="http://schemas.microsoft.com/office/powerpoint/2010/main" val="878868765"/>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5D7A2C3-0A99-4BCB-B44F-E3FC08238B3A}" type="datetimeFigureOut">
              <a:rPr kumimoji="1" lang="ja-JP" altLang="en-US" smtClean="0"/>
              <a:t>2019/10/7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13FE338-8AEF-4D00-9834-A17FDCED0771}" type="slidenum">
              <a:rPr kumimoji="1" lang="ja-JP" altLang="en-US" smtClean="0"/>
              <a:t>‹#›</a:t>
            </a:fld>
            <a:endParaRPr kumimoji="1" lang="ja-JP" altLang="en-US"/>
          </a:p>
        </p:txBody>
      </p:sp>
    </p:spTree>
    <p:extLst>
      <p:ext uri="{BB962C8B-B14F-4D97-AF65-F5344CB8AC3E}">
        <p14:creationId xmlns:p14="http://schemas.microsoft.com/office/powerpoint/2010/main" val="985468948"/>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5D7A2C3-0A99-4BCB-B44F-E3FC08238B3A}" type="datetimeFigureOut">
              <a:rPr kumimoji="1" lang="ja-JP" altLang="en-US" smtClean="0"/>
              <a:t>2019/10/7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13FE338-8AEF-4D00-9834-A17FDCED0771}" type="slidenum">
              <a:rPr kumimoji="1" lang="ja-JP" altLang="en-US" smtClean="0"/>
              <a:t>‹#›</a:t>
            </a:fld>
            <a:endParaRPr kumimoji="1" lang="ja-JP" altLang="en-US"/>
          </a:p>
        </p:txBody>
      </p:sp>
    </p:spTree>
    <p:extLst>
      <p:ext uri="{BB962C8B-B14F-4D97-AF65-F5344CB8AC3E}">
        <p14:creationId xmlns:p14="http://schemas.microsoft.com/office/powerpoint/2010/main" val="113212630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5D7A2C3-0A99-4BCB-B44F-E3FC08238B3A}" type="datetimeFigureOut">
              <a:rPr kumimoji="1" lang="ja-JP" altLang="en-US" smtClean="0"/>
              <a:t>2019/10/7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13FE338-8AEF-4D00-9834-A17FDCED0771}" type="slidenum">
              <a:rPr kumimoji="1" lang="ja-JP" altLang="en-US" smtClean="0"/>
              <a:t>‹#›</a:t>
            </a:fld>
            <a:endParaRPr kumimoji="1" lang="ja-JP" altLang="en-US"/>
          </a:p>
        </p:txBody>
      </p:sp>
    </p:spTree>
    <p:extLst>
      <p:ext uri="{BB962C8B-B14F-4D97-AF65-F5344CB8AC3E}">
        <p14:creationId xmlns:p14="http://schemas.microsoft.com/office/powerpoint/2010/main" val="235592796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5D7A2C3-0A99-4BCB-B44F-E3FC08238B3A}" type="datetimeFigureOut">
              <a:rPr kumimoji="1" lang="ja-JP" altLang="en-US" smtClean="0"/>
              <a:t>2019/10/7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13FE338-8AEF-4D00-9834-A17FDCED0771}" type="slidenum">
              <a:rPr kumimoji="1" lang="ja-JP" altLang="en-US" smtClean="0"/>
              <a:t>‹#›</a:t>
            </a:fld>
            <a:endParaRPr kumimoji="1" lang="ja-JP" altLang="en-US"/>
          </a:p>
        </p:txBody>
      </p:sp>
    </p:spTree>
    <p:extLst>
      <p:ext uri="{BB962C8B-B14F-4D97-AF65-F5344CB8AC3E}">
        <p14:creationId xmlns:p14="http://schemas.microsoft.com/office/powerpoint/2010/main" val="3249144553"/>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55D7A2C3-0A99-4BCB-B44F-E3FC08238B3A}" type="datetimeFigureOut">
              <a:rPr kumimoji="1" lang="ja-JP" altLang="en-US" smtClean="0"/>
              <a:t>2019/10/7</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B13FE338-8AEF-4D00-9834-A17FDCED0771}" type="slidenum">
              <a:rPr kumimoji="1" lang="ja-JP" altLang="en-US" smtClean="0"/>
              <a:t>‹#›</a:t>
            </a:fld>
            <a:endParaRPr kumimoji="1" lang="ja-JP" altLang="en-US"/>
          </a:p>
        </p:txBody>
      </p:sp>
    </p:spTree>
    <p:extLst>
      <p:ext uri="{BB962C8B-B14F-4D97-AF65-F5344CB8AC3E}">
        <p14:creationId xmlns:p14="http://schemas.microsoft.com/office/powerpoint/2010/main" val="33219542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6" r:id="rId12"/>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正方形/長方形 1"/>
          <p:cNvSpPr/>
          <p:nvPr/>
        </p:nvSpPr>
        <p:spPr>
          <a:xfrm>
            <a:off x="92460" y="548680"/>
            <a:ext cx="9631070" cy="405045"/>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24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No.</a:t>
            </a:r>
            <a:r>
              <a:rPr kumimoji="1" lang="ja-JP" altLang="en-US" sz="24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　研究概要</a:t>
            </a:r>
            <a:endParaRPr kumimoji="1" lang="ja-JP" altLang="en-US" sz="2400"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854964074"/>
              </p:ext>
            </p:extLst>
          </p:nvPr>
        </p:nvGraphicFramePr>
        <p:xfrm>
          <a:off x="137465" y="1088740"/>
          <a:ext cx="9586065" cy="5580619"/>
        </p:xfrm>
        <a:graphic>
          <a:graphicData uri="http://schemas.openxmlformats.org/drawingml/2006/table">
            <a:tbl>
              <a:tblPr firstRow="1" bandRow="1">
                <a:tableStyleId>{5940675A-B579-460E-94D1-54222C63F5DA}</a:tableStyleId>
              </a:tblPr>
              <a:tblGrid>
                <a:gridCol w="1755196"/>
                <a:gridCol w="7830869"/>
              </a:tblGrid>
              <a:tr h="353062">
                <a:tc>
                  <a:txBody>
                    <a:bodyPr/>
                    <a:lstStyle/>
                    <a:p>
                      <a:pPr algn="dist"/>
                      <a:r>
                        <a:rPr kumimoji="1" lang="ja-JP" altLang="en-US" sz="1600" smtClean="0">
                          <a:latin typeface="Meiryo UI" panose="020B0604030504040204" pitchFamily="50" charset="-128"/>
                          <a:ea typeface="Meiryo UI" panose="020B0604030504040204" pitchFamily="50" charset="-128"/>
                          <a:cs typeface="Meiryo UI" panose="020B0604030504040204" pitchFamily="50" charset="-128"/>
                        </a:rPr>
                        <a:t>研究開発課題名</a:t>
                      </a:r>
                      <a:endParaRPr kumimoji="1" lang="ja-JP" altLang="en-US" sz="160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600">
                        <a:latin typeface="Meiryo UI" panose="020B0604030504040204" pitchFamily="50" charset="-128"/>
                        <a:ea typeface="Meiryo UI" panose="020B0604030504040204" pitchFamily="50" charset="-128"/>
                        <a:cs typeface="Meiryo UI" panose="020B0604030504040204" pitchFamily="50" charset="-128"/>
                      </a:endParaRPr>
                    </a:p>
                  </a:txBody>
                  <a:tcPr anchor="ctr"/>
                </a:tc>
              </a:tr>
              <a:tr h="1123380">
                <a:tc>
                  <a:txBody>
                    <a:bodyPr/>
                    <a:lstStyle/>
                    <a:p>
                      <a:pPr algn="dist"/>
                      <a:r>
                        <a:rPr kumimoji="1" lang="ja-JP" altLang="en-US" sz="1600" smtClean="0">
                          <a:latin typeface="Meiryo UI" panose="020B0604030504040204" pitchFamily="50" charset="-128"/>
                          <a:ea typeface="Meiryo UI" panose="020B0604030504040204" pitchFamily="50" charset="-128"/>
                          <a:cs typeface="Meiryo UI" panose="020B0604030504040204" pitchFamily="50" charset="-128"/>
                        </a:rPr>
                        <a:t>研究開発テーマ</a:t>
                      </a:r>
                      <a:endParaRPr kumimoji="1" lang="ja-JP" altLang="en-US" sz="1600" smtClean="0">
                        <a:latin typeface="Meiryo UI" panose="020B0604030504040204" pitchFamily="50" charset="-128"/>
                        <a:ea typeface="Meiryo UI" panose="020B0604030504040204" pitchFamily="50" charset="-128"/>
                        <a:cs typeface="Meiryo UI" panose="020B0604030504040204" pitchFamily="50" charset="-128"/>
                      </a:endParaRPr>
                    </a:p>
                    <a:p>
                      <a:pPr algn="dist"/>
                      <a:endParaRPr kumimoji="1" lang="ja-JP" altLang="en-US" sz="100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00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該当する数字に○印</a:t>
                      </a:r>
                      <a:endParaRPr kumimoji="1" lang="ja-JP" altLang="en-US" sz="160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en-US" altLang="ja-JP" sz="1600" smtClean="0">
                          <a:latin typeface="Meiryo UI" panose="020B0604030504040204" pitchFamily="50" charset="-128"/>
                          <a:ea typeface="Meiryo UI" panose="020B0604030504040204" pitchFamily="50" charset="-128"/>
                          <a:cs typeface="Meiryo UI" panose="020B0604030504040204" pitchFamily="50" charset="-128"/>
                        </a:rPr>
                        <a:t>Ⅰ</a:t>
                      </a:r>
                      <a:r>
                        <a:rPr kumimoji="1" lang="ja-JP" altLang="en-US" sz="1600" smtClean="0">
                          <a:latin typeface="Meiryo UI" panose="020B0604030504040204" pitchFamily="50" charset="-128"/>
                          <a:ea typeface="Meiryo UI" panose="020B0604030504040204" pitchFamily="50" charset="-128"/>
                          <a:cs typeface="Meiryo UI" panose="020B0604030504040204" pitchFamily="50" charset="-128"/>
                        </a:rPr>
                        <a:t>　高レベル放射性廃棄物からの放射性同位元素の高度分離技術の開発</a:t>
                      </a:r>
                    </a:p>
                    <a:p>
                      <a:r>
                        <a:rPr kumimoji="1" lang="en-US" altLang="ja-JP" sz="1600" smtClean="0">
                          <a:latin typeface="Meiryo UI" panose="020B0604030504040204" pitchFamily="50" charset="-128"/>
                          <a:ea typeface="Meiryo UI" panose="020B0604030504040204" pitchFamily="50" charset="-128"/>
                          <a:cs typeface="Meiryo UI" panose="020B0604030504040204" pitchFamily="50" charset="-128"/>
                        </a:rPr>
                        <a:t>Ⅱ</a:t>
                      </a:r>
                      <a:r>
                        <a:rPr kumimoji="1" lang="ja-JP" altLang="en-US" sz="1600" smtClean="0">
                          <a:latin typeface="Meiryo UI" panose="020B0604030504040204" pitchFamily="50" charset="-128"/>
                          <a:ea typeface="Meiryo UI" panose="020B0604030504040204" pitchFamily="50" charset="-128"/>
                          <a:cs typeface="Meiryo UI" panose="020B0604030504040204" pitchFamily="50" charset="-128"/>
                        </a:rPr>
                        <a:t>　放射性同位元素の医学・工学等への応用</a:t>
                      </a:r>
                    </a:p>
                    <a:p>
                      <a:r>
                        <a:rPr kumimoji="1" lang="en-US" altLang="ja-JP" sz="1600" smtClean="0">
                          <a:latin typeface="Meiryo UI" panose="020B0604030504040204" pitchFamily="50" charset="-128"/>
                          <a:ea typeface="Meiryo UI" panose="020B0604030504040204" pitchFamily="50" charset="-128"/>
                          <a:cs typeface="Meiryo UI" panose="020B0604030504040204" pitchFamily="50" charset="-128"/>
                        </a:rPr>
                        <a:t>Ⅲ</a:t>
                      </a:r>
                      <a:r>
                        <a:rPr kumimoji="1" lang="ja-JP" altLang="en-US" sz="1600" smtClean="0">
                          <a:latin typeface="Meiryo UI" panose="020B0604030504040204" pitchFamily="50" charset="-128"/>
                          <a:ea typeface="Meiryo UI" panose="020B0604030504040204" pitchFamily="50" charset="-128"/>
                          <a:cs typeface="Meiryo UI" panose="020B0604030504040204" pitchFamily="50" charset="-128"/>
                        </a:rPr>
                        <a:t>　先進放射線計測技術の開発</a:t>
                      </a:r>
                    </a:p>
                    <a:p>
                      <a:r>
                        <a:rPr kumimoji="1" lang="en-US" altLang="ja-JP" sz="1600" smtClean="0">
                          <a:latin typeface="Meiryo UI" panose="020B0604030504040204" pitchFamily="50" charset="-128"/>
                          <a:ea typeface="Meiryo UI" panose="020B0604030504040204" pitchFamily="50" charset="-128"/>
                          <a:cs typeface="Meiryo UI" panose="020B0604030504040204" pitchFamily="50" charset="-128"/>
                        </a:rPr>
                        <a:t>Ⅳ</a:t>
                      </a:r>
                      <a:r>
                        <a:rPr kumimoji="1" lang="ja-JP" altLang="en-US" sz="1600" smtClean="0">
                          <a:latin typeface="Meiryo UI" panose="020B0604030504040204" pitchFamily="50" charset="-128"/>
                          <a:ea typeface="Meiryo UI" panose="020B0604030504040204" pitchFamily="50" charset="-128"/>
                          <a:cs typeface="Meiryo UI" panose="020B0604030504040204" pitchFamily="50" charset="-128"/>
                        </a:rPr>
                        <a:t>　放射線・放射線場を用いた材料科学技術の開発</a:t>
                      </a:r>
                    </a:p>
                  </a:txBody>
                  <a:tcPr anchor="ctr"/>
                </a:tc>
              </a:tr>
              <a:tr h="866607">
                <a:tc>
                  <a:txBody>
                    <a:bodyPr/>
                    <a:lstStyle/>
                    <a:p>
                      <a:pPr algn="dist"/>
                      <a:r>
                        <a:rPr kumimoji="1" lang="ja-JP" altLang="en-US" sz="1600" smtClean="0">
                          <a:latin typeface="Meiryo UI" panose="020B0604030504040204" pitchFamily="50" charset="-128"/>
                          <a:ea typeface="Meiryo UI" panose="020B0604030504040204" pitchFamily="50" charset="-128"/>
                          <a:cs typeface="Meiryo UI" panose="020B0604030504040204" pitchFamily="50" charset="-128"/>
                        </a:rPr>
                        <a:t>実施機関</a:t>
                      </a:r>
                      <a:endParaRPr kumimoji="1" lang="ja-JP" altLang="en-US" sz="160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600" smtClean="0">
                          <a:latin typeface="Meiryo UI" panose="020B0604030504040204" pitchFamily="50" charset="-128"/>
                          <a:ea typeface="Meiryo UI" panose="020B0604030504040204" pitchFamily="50" charset="-128"/>
                          <a:cs typeface="Meiryo UI" panose="020B0604030504040204" pitchFamily="50" charset="-128"/>
                        </a:rPr>
                        <a:t>機関名：○○○○○</a:t>
                      </a:r>
                    </a:p>
                    <a:p>
                      <a:r>
                        <a:rPr kumimoji="1" lang="ja-JP" altLang="en-US" sz="1600" smtClean="0">
                          <a:latin typeface="Meiryo UI" panose="020B0604030504040204" pitchFamily="50" charset="-128"/>
                          <a:ea typeface="Meiryo UI" panose="020B0604030504040204" pitchFamily="50" charset="-128"/>
                          <a:cs typeface="Meiryo UI" panose="020B0604030504040204" pitchFamily="50" charset="-128"/>
                        </a:rPr>
                        <a:t>住所：</a:t>
                      </a:r>
                      <a:endParaRPr kumimoji="1" lang="en-US" altLang="ja-JP" sz="160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smtClean="0">
                          <a:latin typeface="Meiryo UI" panose="020B0604030504040204" pitchFamily="50" charset="-128"/>
                          <a:ea typeface="Meiryo UI" panose="020B0604030504040204" pitchFamily="50" charset="-128"/>
                          <a:cs typeface="Meiryo UI" panose="020B0604030504040204" pitchFamily="50" charset="-128"/>
                        </a:rPr>
                        <a:t>代表者：</a:t>
                      </a:r>
                      <a:endParaRPr kumimoji="1" lang="ja-JP" altLang="en-US" sz="1600">
                        <a:latin typeface="Meiryo UI" panose="020B0604030504040204" pitchFamily="50" charset="-128"/>
                        <a:ea typeface="Meiryo UI" panose="020B0604030504040204" pitchFamily="50" charset="-128"/>
                        <a:cs typeface="Meiryo UI" panose="020B0604030504040204" pitchFamily="50" charset="-128"/>
                      </a:endParaRPr>
                    </a:p>
                  </a:txBody>
                  <a:tcPr anchor="ctr"/>
                </a:tc>
              </a:tr>
              <a:tr h="441687">
                <a:tc>
                  <a:txBody>
                    <a:bodyPr/>
                    <a:lstStyle/>
                    <a:p>
                      <a:pPr algn="dist"/>
                      <a:r>
                        <a:rPr kumimoji="1" lang="ja-JP" altLang="en-US" sz="1600" smtClean="0">
                          <a:latin typeface="Meiryo UI" panose="020B0604030504040204" pitchFamily="50" charset="-128"/>
                          <a:ea typeface="Meiryo UI" panose="020B0604030504040204" pitchFamily="50" charset="-128"/>
                          <a:cs typeface="Meiryo UI" panose="020B0604030504040204" pitchFamily="50" charset="-128"/>
                        </a:rPr>
                        <a:t>研究代表者</a:t>
                      </a:r>
                      <a:endParaRPr kumimoji="1" lang="ja-JP" altLang="en-US" sz="160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600" smtClean="0">
                          <a:latin typeface="Meiryo UI" panose="020B0604030504040204" pitchFamily="50" charset="-128"/>
                          <a:ea typeface="Meiryo UI" panose="020B0604030504040204" pitchFamily="50" charset="-128"/>
                          <a:cs typeface="Meiryo UI" panose="020B0604030504040204" pitchFamily="50" charset="-128"/>
                        </a:rPr>
                        <a:t>所属・職位・氏名：</a:t>
                      </a:r>
                      <a:endParaRPr kumimoji="1" lang="en-US" altLang="ja-JP" sz="160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r>
              <a:tr h="513545">
                <a:tc>
                  <a:txBody>
                    <a:bodyPr/>
                    <a:lstStyle/>
                    <a:p>
                      <a:pPr algn="dist"/>
                      <a:r>
                        <a:rPr kumimoji="1" lang="ja-JP" altLang="en-US" sz="1600" smtClean="0">
                          <a:latin typeface="Meiryo UI" panose="020B0604030504040204" pitchFamily="50" charset="-128"/>
                          <a:ea typeface="Meiryo UI" panose="020B0604030504040204" pitchFamily="50" charset="-128"/>
                          <a:cs typeface="Meiryo UI" panose="020B0604030504040204" pitchFamily="50" charset="-128"/>
                        </a:rPr>
                        <a:t>研究担当者</a:t>
                      </a:r>
                    </a:p>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00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全員分記載</a:t>
                      </a:r>
                      <a:endParaRPr kumimoji="1" lang="ja-JP" altLang="en-US" sz="160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600" smtClean="0">
                          <a:latin typeface="Meiryo UI" panose="020B0604030504040204" pitchFamily="50" charset="-128"/>
                          <a:ea typeface="Meiryo UI" panose="020B0604030504040204" pitchFamily="50" charset="-128"/>
                          <a:cs typeface="Meiryo UI" panose="020B0604030504040204" pitchFamily="50" charset="-128"/>
                        </a:rPr>
                        <a:t>所属・職位・氏名：</a:t>
                      </a:r>
                      <a:endParaRPr kumimoji="1" lang="en-US" altLang="ja-JP" sz="160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r>
              <a:tr h="2282338">
                <a:tc>
                  <a:txBody>
                    <a:bodyPr/>
                    <a:lstStyle/>
                    <a:p>
                      <a:pPr algn="dist"/>
                      <a:r>
                        <a:rPr kumimoji="1" lang="ja-JP" altLang="en-US" sz="1600" smtClean="0">
                          <a:latin typeface="Meiryo UI" panose="020B0604030504040204" pitchFamily="50" charset="-128"/>
                          <a:ea typeface="Meiryo UI" panose="020B0604030504040204" pitchFamily="50" charset="-128"/>
                          <a:cs typeface="Meiryo UI" panose="020B0604030504040204" pitchFamily="50" charset="-128"/>
                        </a:rPr>
                        <a:t>研究開発の概要</a:t>
                      </a:r>
                      <a:endParaRPr kumimoji="1" lang="ja-JP" altLang="en-US" sz="160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600">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5" name="テキスト ボックス 1">
            <a:extLst>
              <a:ext uri="{FF2B5EF4-FFF2-40B4-BE49-F238E27FC236}">
                <a16:creationId xmlns="" xmlns:a16="http://schemas.microsoft.com/office/drawing/2014/main" id="{12E2E223-590E-44EE-8BFB-D9A8316BC05C}"/>
              </a:ext>
            </a:extLst>
          </p:cNvPr>
          <p:cNvSpPr txBox="1">
            <a:spLocks noChangeArrowheads="1"/>
          </p:cNvSpPr>
          <p:nvPr/>
        </p:nvSpPr>
        <p:spPr bwMode="auto">
          <a:xfrm>
            <a:off x="0" y="8620"/>
            <a:ext cx="99028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2000" smtClean="0">
                <a:latin typeface="Meiryo UI" panose="020B0604030504040204" pitchFamily="50" charset="-128"/>
                <a:ea typeface="Meiryo UI" panose="020B0604030504040204" pitchFamily="50" charset="-128"/>
                <a:cs typeface="Meiryo UI" panose="020B0604030504040204" pitchFamily="50" charset="-128"/>
              </a:rPr>
              <a:t>（第２号様式</a:t>
            </a:r>
            <a:r>
              <a:rPr lang="ja-JP" altLang="en-US" sz="2000" smtClean="0">
                <a:latin typeface="Meiryo UI" panose="020B0604030504040204" pitchFamily="50" charset="-128"/>
                <a:ea typeface="Meiryo UI" panose="020B0604030504040204" pitchFamily="50" charset="-128"/>
                <a:cs typeface="Meiryo UI" panose="020B0604030504040204" pitchFamily="50" charset="-128"/>
              </a:rPr>
              <a:t>）研究</a:t>
            </a:r>
            <a:r>
              <a:rPr lang="ja-JP" altLang="en-US" sz="2000">
                <a:latin typeface="Meiryo UI" panose="020B0604030504040204" pitchFamily="50" charset="-128"/>
                <a:ea typeface="Meiryo UI" panose="020B0604030504040204" pitchFamily="50" charset="-128"/>
                <a:cs typeface="Meiryo UI" panose="020B0604030504040204" pitchFamily="50" charset="-128"/>
              </a:rPr>
              <a:t>課題シート</a:t>
            </a:r>
            <a:endParaRPr lang="ja-JP" altLang="en-US" sz="200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75920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92460" y="188640"/>
            <a:ext cx="9631070" cy="405045"/>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24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No.</a:t>
            </a:r>
            <a:r>
              <a:rPr kumimoji="1" lang="ja-JP" altLang="en-US" sz="24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　研究開発の目的及び必要性</a:t>
            </a:r>
            <a:endParaRPr kumimoji="1" lang="ja-JP" altLang="en-US" sz="2400"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92459" y="773705"/>
            <a:ext cx="6165686" cy="369332"/>
          </a:xfrm>
          <a:prstGeom prst="rect">
            <a:avLst/>
          </a:prstGeom>
          <a:noFill/>
        </p:spPr>
        <p:txBody>
          <a:bodyPr wrap="square" rtlCol="0">
            <a:spAutoFit/>
          </a:bodyPr>
          <a:lstStyle/>
          <a:p>
            <a:r>
              <a:rPr kumimoji="1" lang="en-US" altLang="ja-JP"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mtClean="0">
                <a:latin typeface="Meiryo UI" panose="020B0604030504040204" pitchFamily="50" charset="-128"/>
                <a:ea typeface="Meiryo UI" panose="020B0604030504040204" pitchFamily="50" charset="-128"/>
                <a:cs typeface="Meiryo UI" panose="020B0604030504040204" pitchFamily="50" charset="-128"/>
              </a:rPr>
              <a:t>研究開発の背景、目的、社会的必要性等について記載</a:t>
            </a:r>
            <a:r>
              <a:rPr kumimoji="1" lang="en-US" altLang="ja-JP"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03026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92460" y="188640"/>
            <a:ext cx="9631070" cy="405045"/>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24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No.</a:t>
            </a:r>
            <a:r>
              <a:rPr kumimoji="1" lang="ja-JP" altLang="en-US" sz="24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　研究開発の新規性・独創性</a:t>
            </a:r>
            <a:endParaRPr kumimoji="1" lang="ja-JP" altLang="en-US" sz="2400"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92459" y="773705"/>
            <a:ext cx="6165686" cy="369332"/>
          </a:xfrm>
          <a:prstGeom prst="rect">
            <a:avLst/>
          </a:prstGeom>
          <a:noFill/>
        </p:spPr>
        <p:txBody>
          <a:bodyPr wrap="square" rtlCol="0">
            <a:spAutoFit/>
          </a:bodyPr>
          <a:lstStyle/>
          <a:p>
            <a:r>
              <a:rPr kumimoji="1" lang="en-US" altLang="ja-JP"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mtClean="0">
                <a:latin typeface="Meiryo UI" panose="020B0604030504040204" pitchFamily="50" charset="-128"/>
                <a:ea typeface="Meiryo UI" panose="020B0604030504040204" pitchFamily="50" charset="-128"/>
                <a:cs typeface="Meiryo UI" panose="020B0604030504040204" pitchFamily="50" charset="-128"/>
              </a:rPr>
              <a:t>研究開発の新規性・独創性について記載</a:t>
            </a:r>
            <a:r>
              <a:rPr kumimoji="1" lang="en-US" altLang="ja-JP"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289746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92460" y="188640"/>
            <a:ext cx="9631070" cy="405045"/>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24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No.</a:t>
            </a:r>
            <a:r>
              <a:rPr kumimoji="1" lang="ja-JP" altLang="en-US" sz="24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　研究開発計画・ロードマップ</a:t>
            </a:r>
            <a:endParaRPr kumimoji="1" lang="ja-JP" altLang="en-US" sz="2400"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92459" y="638690"/>
            <a:ext cx="6165686" cy="369332"/>
          </a:xfrm>
          <a:prstGeom prst="rect">
            <a:avLst/>
          </a:prstGeom>
          <a:noFill/>
        </p:spPr>
        <p:txBody>
          <a:bodyPr wrap="square" rtlCol="0">
            <a:spAutoFit/>
          </a:bodyPr>
          <a:lstStyle/>
          <a:p>
            <a:r>
              <a:rPr kumimoji="1" lang="en-US" altLang="ja-JP"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mtClean="0">
                <a:latin typeface="Meiryo UI" panose="020B0604030504040204" pitchFamily="50" charset="-128"/>
                <a:ea typeface="Meiryo UI" panose="020B0604030504040204" pitchFamily="50" charset="-128"/>
                <a:cs typeface="Meiryo UI" panose="020B0604030504040204" pitchFamily="50" charset="-128"/>
              </a:rPr>
              <a:t>各年度別の研究開発の内容・手法・達成目標</a:t>
            </a:r>
            <a:r>
              <a:rPr kumimoji="1" lang="en-US" altLang="ja-JP"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719113785"/>
              </p:ext>
            </p:extLst>
          </p:nvPr>
        </p:nvGraphicFramePr>
        <p:xfrm>
          <a:off x="137465" y="1178746"/>
          <a:ext cx="9586065" cy="4995558"/>
        </p:xfrm>
        <a:graphic>
          <a:graphicData uri="http://schemas.openxmlformats.org/drawingml/2006/table">
            <a:tbl>
              <a:tblPr firstRow="1" bandRow="1">
                <a:tableStyleId>{5940675A-B579-460E-94D1-54222C63F5DA}</a:tableStyleId>
              </a:tblPr>
              <a:tblGrid>
                <a:gridCol w="1395155"/>
                <a:gridCol w="8190910"/>
              </a:tblGrid>
              <a:tr h="2497779">
                <a:tc>
                  <a:txBody>
                    <a:bodyPr/>
                    <a:lstStyle/>
                    <a:p>
                      <a:pPr algn="dist"/>
                      <a:r>
                        <a:rPr kumimoji="1" lang="ja-JP" altLang="en-US" sz="1600" smtClean="0">
                          <a:latin typeface="Meiryo UI" panose="020B0604030504040204" pitchFamily="50" charset="-128"/>
                          <a:ea typeface="Meiryo UI" panose="020B0604030504040204" pitchFamily="50" charset="-128"/>
                          <a:cs typeface="Meiryo UI" panose="020B0604030504040204" pitchFamily="50" charset="-128"/>
                        </a:rPr>
                        <a:t>令和２年度</a:t>
                      </a:r>
                      <a:endParaRPr kumimoji="1" lang="ja-JP" altLang="en-US" sz="160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en-US" altLang="ja-JP"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内容・手法</a:t>
                      </a:r>
                      <a:r>
                        <a:rPr kumimoji="1" lang="en-US" altLang="ja-JP"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量子科学センターの使用研究設備</a:t>
                      </a:r>
                      <a:r>
                        <a:rPr kumimoji="1" lang="en-US" altLang="ja-JP"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廃棄物発生量</a:t>
                      </a:r>
                      <a:r>
                        <a:rPr kumimoji="1" lang="en-US" altLang="ja-JP"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当該年度の達成目標</a:t>
                      </a:r>
                      <a:r>
                        <a:rPr kumimoji="1" lang="en-US" altLang="ja-JP"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2497779">
                <a:tc>
                  <a:txBody>
                    <a:bodyPr/>
                    <a:lstStyle/>
                    <a:p>
                      <a:pPr algn="dist"/>
                      <a:r>
                        <a:rPr kumimoji="1" lang="ja-JP" altLang="en-US" sz="18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令和３年度</a:t>
                      </a:r>
                      <a:endParaRPr kumimoji="1" lang="ja-JP" altLang="en-US" sz="18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en-US" altLang="ja-JP"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内容・手法</a:t>
                      </a:r>
                      <a:r>
                        <a:rPr kumimoji="1" lang="en-US" altLang="ja-JP"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量子科学センターの使用研究設備</a:t>
                      </a:r>
                      <a:r>
                        <a:rPr kumimoji="1" lang="en-US" altLang="ja-JP"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廃棄物発生量</a:t>
                      </a:r>
                      <a:r>
                        <a:rPr kumimoji="1" lang="en-US" altLang="ja-JP"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当該年度の達成目標</a:t>
                      </a:r>
                      <a:r>
                        <a:rPr kumimoji="1" lang="en-US" altLang="ja-JP"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Tree>
    <p:extLst>
      <p:ext uri="{BB962C8B-B14F-4D97-AF65-F5344CB8AC3E}">
        <p14:creationId xmlns:p14="http://schemas.microsoft.com/office/powerpoint/2010/main" val="41511433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92460" y="188640"/>
            <a:ext cx="9631070" cy="405045"/>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24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No.</a:t>
            </a:r>
            <a:r>
              <a:rPr kumimoji="1" lang="ja-JP" altLang="en-US" sz="24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　研究開発計画・ロードマップ</a:t>
            </a:r>
            <a:endParaRPr kumimoji="1" lang="ja-JP" altLang="en-US" sz="2400"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92459" y="638690"/>
            <a:ext cx="6165686" cy="369332"/>
          </a:xfrm>
          <a:prstGeom prst="rect">
            <a:avLst/>
          </a:prstGeom>
          <a:noFill/>
        </p:spPr>
        <p:txBody>
          <a:bodyPr wrap="square" rtlCol="0">
            <a:spAutoFit/>
          </a:bodyPr>
          <a:lstStyle/>
          <a:p>
            <a:r>
              <a:rPr kumimoji="1" lang="en-US" altLang="ja-JP"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mtClean="0">
                <a:latin typeface="Meiryo UI" panose="020B0604030504040204" pitchFamily="50" charset="-128"/>
                <a:ea typeface="Meiryo UI" panose="020B0604030504040204" pitchFamily="50" charset="-128"/>
                <a:cs typeface="Meiryo UI" panose="020B0604030504040204" pitchFamily="50" charset="-128"/>
              </a:rPr>
              <a:t>ロードマップ</a:t>
            </a:r>
            <a:r>
              <a:rPr kumimoji="1" lang="en-US" altLang="ja-JP"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a:extLst>
              <a:ext uri="{FF2B5EF4-FFF2-40B4-BE49-F238E27FC236}">
                <a16:creationId xmlns="" xmlns:a16="http://schemas.microsoft.com/office/drawing/2014/main" id="{EC9DE79D-D240-40A4-8C02-B30A8A520DCB}"/>
              </a:ext>
            </a:extLst>
          </p:cNvPr>
          <p:cNvGraphicFramePr>
            <a:graphicFrameLocks noGrp="1"/>
          </p:cNvGraphicFramePr>
          <p:nvPr>
            <p:extLst>
              <p:ext uri="{D42A27DB-BD31-4B8C-83A1-F6EECF244321}">
                <p14:modId xmlns:p14="http://schemas.microsoft.com/office/powerpoint/2010/main" val="3336073165"/>
              </p:ext>
            </p:extLst>
          </p:nvPr>
        </p:nvGraphicFramePr>
        <p:xfrm>
          <a:off x="182563" y="1134625"/>
          <a:ext cx="9405951" cy="3707801"/>
        </p:xfrm>
        <a:graphic>
          <a:graphicData uri="http://schemas.openxmlformats.org/drawingml/2006/table">
            <a:tbl>
              <a:tblPr firstRow="1" bandRow="1">
                <a:tableStyleId>{5C22544A-7EE6-4342-B048-85BDC9FD1C3A}</a:tableStyleId>
              </a:tblPr>
              <a:tblGrid>
                <a:gridCol w="1710097">
                  <a:extLst>
                    <a:ext uri="{9D8B030D-6E8A-4147-A177-3AD203B41FA5}">
                      <a16:colId xmlns="" xmlns:a16="http://schemas.microsoft.com/office/drawing/2014/main" val="20000"/>
                    </a:ext>
                  </a:extLst>
                </a:gridCol>
                <a:gridCol w="3847927">
                  <a:extLst>
                    <a:ext uri="{9D8B030D-6E8A-4147-A177-3AD203B41FA5}">
                      <a16:colId xmlns="" xmlns:a16="http://schemas.microsoft.com/office/drawing/2014/main" val="20004"/>
                    </a:ext>
                  </a:extLst>
                </a:gridCol>
                <a:gridCol w="3847927">
                  <a:extLst>
                    <a:ext uri="{9D8B030D-6E8A-4147-A177-3AD203B41FA5}">
                      <a16:colId xmlns="" xmlns:a16="http://schemas.microsoft.com/office/drawing/2014/main" val="20005"/>
                    </a:ext>
                  </a:extLst>
                </a:gridCol>
              </a:tblGrid>
              <a:tr h="360037">
                <a:tc>
                  <a:txBody>
                    <a:bodyPr/>
                    <a:lstStyle/>
                    <a:p>
                      <a:pPr algn="ctr"/>
                      <a:r>
                        <a:rPr kumimoji="1" lang="ja-JP" altLang="en-US" sz="120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研究項目</a:t>
                      </a:r>
                    </a:p>
                  </a:txBody>
                  <a:tcPr marL="91438" marR="91438" marT="72007" marB="36004" anchor="ctr">
                    <a:lnL w="12700" cap="flat" cmpd="sng" algn="ctr">
                      <a:solidFill>
                        <a:schemeClr val="tx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72007" marB="36004" anchor="ctr">
                    <a:lnL w="12700" cap="flat" cmpd="sng" algn="ctr">
                      <a:solidFill>
                        <a:schemeClr val="tx1">
                          <a:lumMod val="50000"/>
                          <a:lumOff val="50000"/>
                        </a:schemeClr>
                      </a:solidFill>
                      <a:prstDash val="solid"/>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72007" marB="36004" anchor="ctr">
                    <a:lnL w="9525"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5118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1" smtClean="0">
                          <a:latin typeface="Meiryo UI" panose="020B0604030504040204" pitchFamily="50" charset="-128"/>
                          <a:ea typeface="Meiryo UI" panose="020B0604030504040204" pitchFamily="50" charset="-128"/>
                          <a:cs typeface="Meiryo UI" panose="020B0604030504040204" pitchFamily="50" charset="-128"/>
                        </a:rPr>
                        <a:t>１　〇〇〇</a:t>
                      </a:r>
                      <a:r>
                        <a:rPr lang="ja-JP" altLang="en-US" sz="1400" b="1">
                          <a:latin typeface="Meiryo UI" panose="020B0604030504040204" pitchFamily="50" charset="-128"/>
                          <a:ea typeface="Meiryo UI" panose="020B0604030504040204" pitchFamily="50" charset="-128"/>
                          <a:cs typeface="Meiryo UI" panose="020B0604030504040204" pitchFamily="50" charset="-128"/>
                        </a:rPr>
                        <a:t>の開発</a:t>
                      </a:r>
                    </a:p>
                  </a:txBody>
                  <a:tcPr marL="91438" marR="91438" marT="45722" marB="45722" anchor="ctr">
                    <a:lnL w="12700" cap="flat" cmpd="sng" algn="ctr">
                      <a:solidFill>
                        <a:schemeClr val="tx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50000"/>
                          <a:lumOff val="50000"/>
                        </a:schemeClr>
                      </a:solidFill>
                      <a:prstDash val="sysDot"/>
                      <a:round/>
                      <a:headEnd type="none" w="med" len="med"/>
                      <a:tailEnd type="none" w="med" len="med"/>
                    </a:lnB>
                    <a:noFill/>
                  </a:tcPr>
                </a:tc>
                <a:tc>
                  <a:txBody>
                    <a:bodyPr/>
                    <a:lstStyle/>
                    <a:p>
                      <a:endParaRPr kumimoji="1" lang="ja-JP" altLang="en-US" sz="1200">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22" marB="45722">
                    <a:lnL w="12700" cap="flat" cmpd="sng" algn="ctr">
                      <a:solidFill>
                        <a:schemeClr val="tx1">
                          <a:lumMod val="50000"/>
                          <a:lumOff val="50000"/>
                        </a:schemeClr>
                      </a:solidFill>
                      <a:prstDash val="solid"/>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50000"/>
                          <a:lumOff val="50000"/>
                        </a:schemeClr>
                      </a:solidFill>
                      <a:prstDash val="sysDot"/>
                      <a:round/>
                      <a:headEnd type="none" w="med" len="med"/>
                      <a:tailEnd type="none" w="med" len="med"/>
                    </a:lnB>
                    <a:noFill/>
                  </a:tcPr>
                </a:tc>
                <a:tc>
                  <a:txBody>
                    <a:bodyPr/>
                    <a:lstStyle/>
                    <a:p>
                      <a:endParaRPr kumimoji="1" lang="ja-JP" altLang="en-US" sz="1200">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22" marB="45722">
                    <a:lnL w="9525"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50000"/>
                          <a:lumOff val="50000"/>
                        </a:schemeClr>
                      </a:solidFill>
                      <a:prstDash val="sysDot"/>
                      <a:round/>
                      <a:headEnd type="none" w="med" len="med"/>
                      <a:tailEnd type="none" w="med" len="med"/>
                    </a:lnB>
                    <a:noFill/>
                  </a:tcPr>
                </a:tc>
                <a:extLst>
                  <a:ext uri="{0D108BD9-81ED-4DB2-BD59-A6C34878D82A}">
                    <a16:rowId xmlns="" xmlns:a16="http://schemas.microsoft.com/office/drawing/2014/main" val="10001"/>
                  </a:ext>
                </a:extLst>
              </a:tr>
              <a:tr h="1511899">
                <a:tc>
                  <a:txBody>
                    <a:bodyPr/>
                    <a:lstStyle/>
                    <a:p>
                      <a:r>
                        <a:rPr kumimoji="1" lang="ja-JP" altLang="en-US" sz="1400" b="1" smtClean="0">
                          <a:latin typeface="Meiryo UI" panose="020B0604030504040204" pitchFamily="50" charset="-128"/>
                          <a:ea typeface="Meiryo UI" panose="020B0604030504040204" pitchFamily="50" charset="-128"/>
                          <a:cs typeface="Meiryo UI" panose="020B0604030504040204" pitchFamily="50" charset="-128"/>
                        </a:rPr>
                        <a:t>３　〇〇〇</a:t>
                      </a:r>
                      <a:r>
                        <a:rPr kumimoji="1" lang="ja-JP" altLang="en-US" sz="1400" b="1">
                          <a:latin typeface="Meiryo UI" panose="020B0604030504040204" pitchFamily="50" charset="-128"/>
                          <a:ea typeface="Meiryo UI" panose="020B0604030504040204" pitchFamily="50" charset="-128"/>
                          <a:cs typeface="Meiryo UI" panose="020B0604030504040204" pitchFamily="50" charset="-128"/>
                        </a:rPr>
                        <a:t>の開発</a:t>
                      </a:r>
                    </a:p>
                  </a:txBody>
                  <a:tcPr marL="91438" marR="91438" marT="45722" marB="45722" anchor="ctr">
                    <a:lnL w="12700" cap="flat" cmpd="sng" algn="ctr">
                      <a:solidFill>
                        <a:schemeClr val="tx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22" marB="45722">
                    <a:lnL w="12700" cap="flat" cmpd="sng" algn="ctr">
                      <a:solidFill>
                        <a:schemeClr val="tx1">
                          <a:lumMod val="50000"/>
                          <a:lumOff val="50000"/>
                        </a:schemeClr>
                      </a:solidFill>
                      <a:prstDash val="solid"/>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lumMod val="50000"/>
                          <a:lumOff val="50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22" marB="45722">
                    <a:lnL w="9525"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50000"/>
                          <a:lumOff val="50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3"/>
                  </a:ext>
                </a:extLst>
              </a:tr>
              <a:tr h="323966">
                <a:tc>
                  <a:txBody>
                    <a:bodyPr/>
                    <a:lstStyle/>
                    <a:p>
                      <a:pPr algn="ctr"/>
                      <a:r>
                        <a:rPr kumimoji="1" lang="ja-JP" altLang="en-US" sz="1200" b="1">
                          <a:latin typeface="Meiryo UI" panose="020B0604030504040204" pitchFamily="50" charset="-128"/>
                          <a:ea typeface="Meiryo UI" panose="020B0604030504040204" pitchFamily="50" charset="-128"/>
                          <a:cs typeface="Meiryo UI" panose="020B0604030504040204" pitchFamily="50" charset="-128"/>
                        </a:rPr>
                        <a:t>研究費</a:t>
                      </a:r>
                    </a:p>
                  </a:txBody>
                  <a:tcPr marL="91438" marR="91438" marT="45722" marB="45722" anchor="ctr">
                    <a:lnL w="12700" cap="flat" cmpd="sng" algn="ctr">
                      <a:solidFill>
                        <a:schemeClr val="tx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200" smtClean="0">
                          <a:latin typeface="Meiryo UI" panose="020B0604030504040204" pitchFamily="50" charset="-128"/>
                          <a:ea typeface="Meiryo UI" panose="020B0604030504040204" pitchFamily="50" charset="-128"/>
                          <a:cs typeface="Meiryo UI" panose="020B0604030504040204" pitchFamily="50" charset="-128"/>
                        </a:rPr>
                        <a:t>見込額　　　　　</a:t>
                      </a:r>
                      <a:r>
                        <a:rPr kumimoji="1" lang="en-US" altLang="ja-JP" sz="120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22" marB="45722" anchor="ctr">
                    <a:lnL w="12700" cap="flat" cmpd="sng" algn="ctr">
                      <a:solidFill>
                        <a:schemeClr val="tx1">
                          <a:lumMod val="50000"/>
                          <a:lumOff val="50000"/>
                        </a:schemeClr>
                      </a:solidFill>
                      <a:prstDash val="solid"/>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200" smtClean="0">
                          <a:latin typeface="Meiryo UI" panose="020B0604030504040204" pitchFamily="50" charset="-128"/>
                          <a:ea typeface="Meiryo UI" panose="020B0604030504040204" pitchFamily="50" charset="-128"/>
                          <a:cs typeface="Meiryo UI" panose="020B0604030504040204" pitchFamily="50" charset="-128"/>
                        </a:rPr>
                        <a:t>見込額　　　　　</a:t>
                      </a:r>
                      <a:r>
                        <a:rPr kumimoji="1" lang="en-US" altLang="ja-JP" sz="120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22" marB="45722" anchor="ctr">
                    <a:lnL w="9525"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849116636"/>
                  </a:ext>
                </a:extLst>
              </a:tr>
            </a:tbl>
          </a:graphicData>
        </a:graphic>
      </p:graphicFrame>
      <p:sp>
        <p:nvSpPr>
          <p:cNvPr id="13" name="ホームベース 11">
            <a:extLst>
              <a:ext uri="{FF2B5EF4-FFF2-40B4-BE49-F238E27FC236}">
                <a16:creationId xmlns="" xmlns:a16="http://schemas.microsoft.com/office/drawing/2014/main" id="{6177F751-62CC-4367-AFCD-F64E1FB114E4}"/>
              </a:ext>
            </a:extLst>
          </p:cNvPr>
          <p:cNvSpPr/>
          <p:nvPr/>
        </p:nvSpPr>
        <p:spPr>
          <a:xfrm>
            <a:off x="2281965" y="1519197"/>
            <a:ext cx="3346109" cy="1404938"/>
          </a:xfrm>
          <a:prstGeom prst="homePlate">
            <a:avLst>
              <a:gd name="adj" fmla="val 24424"/>
            </a:avLst>
          </a:prstGeom>
          <a:solidFill>
            <a:schemeClr val="accent4">
              <a:lumMod val="40000"/>
              <a:lumOff val="60000"/>
            </a:schemeClr>
          </a:solidFill>
          <a:ln w="2540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anchor="ctr"/>
          <a:lstStyle/>
          <a:p>
            <a:pPr eaLnBrk="1" hangingPunct="1">
              <a:defRPr/>
            </a:pPr>
            <a:r>
              <a:rPr lang="ja-JP" altLang="en-US" sz="1200" b="1">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①〇〇〇〇〇</a:t>
            </a:r>
            <a:endParaRPr lang="en-US" altLang="ja-JP" sz="1200" b="1">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b="1">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②〇〇〇〇〇</a:t>
            </a:r>
          </a:p>
        </p:txBody>
      </p:sp>
      <p:sp>
        <p:nvSpPr>
          <p:cNvPr id="15" name="ホームベース 13">
            <a:extLst>
              <a:ext uri="{FF2B5EF4-FFF2-40B4-BE49-F238E27FC236}">
                <a16:creationId xmlns="" xmlns:a16="http://schemas.microsoft.com/office/drawing/2014/main" id="{1CED40AF-CE08-47F8-BA7C-0B358C4B6FB4}"/>
              </a:ext>
            </a:extLst>
          </p:cNvPr>
          <p:cNvSpPr/>
          <p:nvPr/>
        </p:nvSpPr>
        <p:spPr>
          <a:xfrm>
            <a:off x="2281964" y="3050738"/>
            <a:ext cx="3346109" cy="1404937"/>
          </a:xfrm>
          <a:prstGeom prst="homePlate">
            <a:avLst>
              <a:gd name="adj" fmla="val 24424"/>
            </a:avLst>
          </a:prstGeom>
          <a:solidFill>
            <a:schemeClr val="accent4">
              <a:lumMod val="40000"/>
              <a:lumOff val="60000"/>
            </a:schemeClr>
          </a:solidFill>
          <a:ln w="2540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anchor="ctr"/>
          <a:lstStyle/>
          <a:p>
            <a:pPr eaLnBrk="1" hangingPunct="1">
              <a:defRPr/>
            </a:pPr>
            <a:r>
              <a:rPr lang="ja-JP" altLang="en-US" sz="1200" b="1">
                <a:solidFill>
                  <a:schemeClr val="tx1"/>
                </a:solidFill>
                <a:latin typeface="Meiryo UI" panose="020B0604030504040204" pitchFamily="50" charset="-128"/>
                <a:ea typeface="Meiryo UI" panose="020B0604030504040204" pitchFamily="50" charset="-128"/>
                <a:cs typeface="Meiryo UI" panose="020B0604030504040204" pitchFamily="50" charset="-128"/>
              </a:rPr>
              <a:t>①〇〇〇〇〇</a:t>
            </a:r>
            <a:endParaRPr lang="en-US" altLang="ja-JP" sz="1200"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b="1">
                <a:solidFill>
                  <a:schemeClr val="tx1"/>
                </a:solidFill>
                <a:latin typeface="Meiryo UI" panose="020B0604030504040204" pitchFamily="50" charset="-128"/>
                <a:ea typeface="Meiryo UI" panose="020B0604030504040204" pitchFamily="50" charset="-128"/>
                <a:cs typeface="Meiryo UI" panose="020B0604030504040204" pitchFamily="50" charset="-128"/>
              </a:rPr>
              <a:t>②〇〇〇〇〇</a:t>
            </a:r>
            <a:endParaRPr lang="en-US" altLang="ja-JP" sz="1200" b="1">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ホームベース 16">
            <a:extLst>
              <a:ext uri="{FF2B5EF4-FFF2-40B4-BE49-F238E27FC236}">
                <a16:creationId xmlns="" xmlns:a16="http://schemas.microsoft.com/office/drawing/2014/main" id="{3DC8E4A0-1FCC-46A6-B5D4-F854AFDF3ED6}"/>
              </a:ext>
            </a:extLst>
          </p:cNvPr>
          <p:cNvSpPr/>
          <p:nvPr/>
        </p:nvSpPr>
        <p:spPr>
          <a:xfrm>
            <a:off x="5957528" y="3059178"/>
            <a:ext cx="3585982" cy="1404937"/>
          </a:xfrm>
          <a:prstGeom prst="homePlate">
            <a:avLst>
              <a:gd name="adj" fmla="val 24424"/>
            </a:avLst>
          </a:prstGeom>
          <a:solidFill>
            <a:schemeClr val="accent6">
              <a:lumMod val="20000"/>
              <a:lumOff val="80000"/>
            </a:schemeClr>
          </a:solidFill>
          <a:ln w="2540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anchor="ctr"/>
          <a:lstStyle/>
          <a:p>
            <a:pPr eaLnBrk="1" hangingPunct="1">
              <a:defRPr/>
            </a:pPr>
            <a:r>
              <a:rPr lang="ja-JP" altLang="en-US" sz="1200" b="1">
                <a:solidFill>
                  <a:schemeClr val="tx1"/>
                </a:solidFill>
                <a:latin typeface="Meiryo UI" panose="020B0604030504040204" pitchFamily="50" charset="-128"/>
                <a:ea typeface="Meiryo UI" panose="020B0604030504040204" pitchFamily="50" charset="-128"/>
                <a:cs typeface="Meiryo UI" panose="020B0604030504040204" pitchFamily="50" charset="-128"/>
              </a:rPr>
              <a:t>①〇〇〇〇〇</a:t>
            </a:r>
            <a:endParaRPr lang="en-US" altLang="ja-JP" sz="1200" b="1">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135232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92460" y="188640"/>
            <a:ext cx="9631070" cy="405045"/>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24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No.</a:t>
            </a:r>
            <a:r>
              <a:rPr kumimoji="1" lang="ja-JP" altLang="en-US" sz="24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　成果目標</a:t>
            </a:r>
            <a:endParaRPr kumimoji="1" lang="ja-JP" altLang="en-US" sz="2400"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92459" y="773705"/>
            <a:ext cx="6165686" cy="369332"/>
          </a:xfrm>
          <a:prstGeom prst="rect">
            <a:avLst/>
          </a:prstGeom>
          <a:noFill/>
        </p:spPr>
        <p:txBody>
          <a:bodyPr wrap="square" rtlCol="0">
            <a:spAutoFit/>
          </a:bodyPr>
          <a:lstStyle/>
          <a:p>
            <a:r>
              <a:rPr kumimoji="1" lang="en-US" altLang="ja-JP"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mtClean="0">
                <a:latin typeface="Meiryo UI" panose="020B0604030504040204" pitchFamily="50" charset="-128"/>
                <a:ea typeface="Meiryo UI" panose="020B0604030504040204" pitchFamily="50" charset="-128"/>
                <a:cs typeface="Meiryo UI" panose="020B0604030504040204" pitchFamily="50" charset="-128"/>
              </a:rPr>
              <a:t>研究開発終了後を見据えた成果目標について記載</a:t>
            </a:r>
            <a:r>
              <a:rPr kumimoji="1" lang="en-US" altLang="ja-JP"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977296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92460" y="188640"/>
            <a:ext cx="9631070" cy="405045"/>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24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No.</a:t>
            </a:r>
            <a:r>
              <a:rPr kumimoji="1" lang="ja-JP" altLang="en-US" sz="24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６</a:t>
            </a:r>
            <a:r>
              <a:rPr kumimoji="1" lang="ja-JP" altLang="en-US" sz="24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青森県内への成果の波及効果</a:t>
            </a:r>
            <a:endParaRPr kumimoji="1" lang="ja-JP" altLang="en-US" sz="2400"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92459" y="773705"/>
            <a:ext cx="6165686" cy="369332"/>
          </a:xfrm>
          <a:prstGeom prst="rect">
            <a:avLst/>
          </a:prstGeom>
          <a:noFill/>
        </p:spPr>
        <p:txBody>
          <a:bodyPr wrap="square" rtlCol="0">
            <a:spAutoFit/>
          </a:bodyPr>
          <a:lstStyle/>
          <a:p>
            <a:r>
              <a:rPr kumimoji="1" lang="en-US" altLang="ja-JP"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mtClean="0">
                <a:latin typeface="Meiryo UI" panose="020B0604030504040204" pitchFamily="50" charset="-128"/>
                <a:ea typeface="Meiryo UI" panose="020B0604030504040204" pitchFamily="50" charset="-128"/>
                <a:cs typeface="Meiryo UI" panose="020B0604030504040204" pitchFamily="50" charset="-128"/>
              </a:rPr>
              <a:t>青森県内への成果の波及効果について記載</a:t>
            </a:r>
            <a:r>
              <a:rPr kumimoji="1" lang="en-US" altLang="ja-JP"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872092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365</TotalTime>
  <Words>223</Words>
  <Application>Microsoft Office PowerPoint</Application>
  <PresentationFormat>A4 210 x 297 mm</PresentationFormat>
  <Paragraphs>68</Paragraphs>
  <Slides>7</Slides>
  <Notes>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Meiryo UI</vt:lpstr>
      <vt:lpstr>ＭＳ Ｐゴシック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201user</cp:lastModifiedBy>
  <cp:revision>43</cp:revision>
  <cp:lastPrinted>2019-10-07T00:40:29Z</cp:lastPrinted>
  <dcterms:modified xsi:type="dcterms:W3CDTF">2019-10-07T00:40:33Z</dcterms:modified>
</cp:coreProperties>
</file>