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8" r:id="rId2"/>
    <p:sldId id="260" r:id="rId3"/>
  </p:sldIdLst>
  <p:sldSz cx="7200900" cy="10333038"/>
  <p:notesSz cx="6807200" cy="9939338"/>
  <p:defaultTextStyle>
    <a:defPPr>
      <a:defRPr lang="ja-JP"/>
    </a:defPPr>
    <a:lvl1pPr marL="0" algn="l" defTabSz="971980" rtl="0" eaLnBrk="1" latinLnBrk="0" hangingPunct="1">
      <a:defRPr kumimoji="1" sz="1900" kern="1200">
        <a:solidFill>
          <a:schemeClr val="tx1"/>
        </a:solidFill>
        <a:latin typeface="+mn-lt"/>
        <a:ea typeface="+mn-ea"/>
        <a:cs typeface="+mn-cs"/>
      </a:defRPr>
    </a:lvl1pPr>
    <a:lvl2pPr marL="485990" algn="l" defTabSz="971980" rtl="0" eaLnBrk="1" latinLnBrk="0" hangingPunct="1">
      <a:defRPr kumimoji="1" sz="1900" kern="1200">
        <a:solidFill>
          <a:schemeClr val="tx1"/>
        </a:solidFill>
        <a:latin typeface="+mn-lt"/>
        <a:ea typeface="+mn-ea"/>
        <a:cs typeface="+mn-cs"/>
      </a:defRPr>
    </a:lvl2pPr>
    <a:lvl3pPr marL="971980" algn="l" defTabSz="971980" rtl="0" eaLnBrk="1" latinLnBrk="0" hangingPunct="1">
      <a:defRPr kumimoji="1" sz="1900" kern="1200">
        <a:solidFill>
          <a:schemeClr val="tx1"/>
        </a:solidFill>
        <a:latin typeface="+mn-lt"/>
        <a:ea typeface="+mn-ea"/>
        <a:cs typeface="+mn-cs"/>
      </a:defRPr>
    </a:lvl3pPr>
    <a:lvl4pPr marL="1457970" algn="l" defTabSz="971980" rtl="0" eaLnBrk="1" latinLnBrk="0" hangingPunct="1">
      <a:defRPr kumimoji="1" sz="1900" kern="1200">
        <a:solidFill>
          <a:schemeClr val="tx1"/>
        </a:solidFill>
        <a:latin typeface="+mn-lt"/>
        <a:ea typeface="+mn-ea"/>
        <a:cs typeface="+mn-cs"/>
      </a:defRPr>
    </a:lvl4pPr>
    <a:lvl5pPr marL="1943960" algn="l" defTabSz="971980" rtl="0" eaLnBrk="1" latinLnBrk="0" hangingPunct="1">
      <a:defRPr kumimoji="1" sz="1900" kern="1200">
        <a:solidFill>
          <a:schemeClr val="tx1"/>
        </a:solidFill>
        <a:latin typeface="+mn-lt"/>
        <a:ea typeface="+mn-ea"/>
        <a:cs typeface="+mn-cs"/>
      </a:defRPr>
    </a:lvl5pPr>
    <a:lvl6pPr marL="2429950" algn="l" defTabSz="971980" rtl="0" eaLnBrk="1" latinLnBrk="0" hangingPunct="1">
      <a:defRPr kumimoji="1" sz="1900" kern="1200">
        <a:solidFill>
          <a:schemeClr val="tx1"/>
        </a:solidFill>
        <a:latin typeface="+mn-lt"/>
        <a:ea typeface="+mn-ea"/>
        <a:cs typeface="+mn-cs"/>
      </a:defRPr>
    </a:lvl6pPr>
    <a:lvl7pPr marL="2915940" algn="l" defTabSz="971980" rtl="0" eaLnBrk="1" latinLnBrk="0" hangingPunct="1">
      <a:defRPr kumimoji="1" sz="1900" kern="1200">
        <a:solidFill>
          <a:schemeClr val="tx1"/>
        </a:solidFill>
        <a:latin typeface="+mn-lt"/>
        <a:ea typeface="+mn-ea"/>
        <a:cs typeface="+mn-cs"/>
      </a:defRPr>
    </a:lvl7pPr>
    <a:lvl8pPr marL="3401930" algn="l" defTabSz="971980" rtl="0" eaLnBrk="1" latinLnBrk="0" hangingPunct="1">
      <a:defRPr kumimoji="1" sz="1900" kern="1200">
        <a:solidFill>
          <a:schemeClr val="tx1"/>
        </a:solidFill>
        <a:latin typeface="+mn-lt"/>
        <a:ea typeface="+mn-ea"/>
        <a:cs typeface="+mn-cs"/>
      </a:defRPr>
    </a:lvl8pPr>
    <a:lvl9pPr marL="3887920" algn="l" defTabSz="971980"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2268">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FEB4"/>
    <a:srgbClr val="E6E6E6"/>
    <a:srgbClr val="9900CC"/>
    <a:srgbClr val="FF66FF"/>
    <a:srgbClr val="FF00FF"/>
    <a:srgbClr val="CC00CC"/>
    <a:srgbClr val="FFF5E7"/>
    <a:srgbClr val="FFFFB3"/>
    <a:srgbClr val="FFFFE5"/>
    <a:srgbClr val="FEE9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660"/>
  </p:normalViewPr>
  <p:slideViewPr>
    <p:cSldViewPr>
      <p:cViewPr varScale="1">
        <p:scale>
          <a:sx n="48" d="100"/>
          <a:sy n="48" d="100"/>
        </p:scale>
        <p:origin x="2742" y="66"/>
      </p:cViewPr>
      <p:guideLst>
        <p:guide orient="horz" pos="3255"/>
        <p:guide pos="2268"/>
      </p:guideLst>
    </p:cSldViewPr>
  </p:slideViewPr>
  <p:notesTextViewPr>
    <p:cViewPr>
      <p:scale>
        <a:sx n="1" d="1"/>
        <a:sy n="1" d="1"/>
      </p:scale>
      <p:origin x="0" y="0"/>
    </p:cViewPr>
  </p:notesTextViewPr>
  <p:notesViewPr>
    <p:cSldViewPr>
      <p:cViewPr varScale="1">
        <p:scale>
          <a:sx n="52" d="100"/>
          <a:sy n="52" d="100"/>
        </p:scale>
        <p:origin x="-2994" y="-108"/>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1"/>
            <a:ext cx="2950374" cy="497367"/>
          </a:xfrm>
          <a:prstGeom prst="rect">
            <a:avLst/>
          </a:prstGeom>
        </p:spPr>
        <p:txBody>
          <a:bodyPr vert="horz" lIns="92236" tIns="46118" rIns="92236" bIns="46118" rtlCol="0"/>
          <a:lstStyle>
            <a:lvl1pPr algn="r">
              <a:defRPr sz="1200"/>
            </a:lvl1pPr>
          </a:lstStyle>
          <a:p>
            <a:fld id="{9A252A95-FB3A-4F99-80AE-34CE4793C1BC}" type="datetimeFigureOut">
              <a:rPr kumimoji="1" lang="ja-JP" altLang="en-US" smtClean="0"/>
              <a:t>2025/4/3</a:t>
            </a:fld>
            <a:endParaRPr kumimoji="1" lang="ja-JP" altLang="en-US"/>
          </a:p>
        </p:txBody>
      </p:sp>
      <p:sp>
        <p:nvSpPr>
          <p:cNvPr id="4" name="フッター プレースホルダー 3"/>
          <p:cNvSpPr>
            <a:spLocks noGrp="1"/>
          </p:cNvSpPr>
          <p:nvPr>
            <p:ph type="ftr" sz="quarter" idx="2"/>
          </p:nvPr>
        </p:nvSpPr>
        <p:spPr>
          <a:xfrm>
            <a:off x="1" y="9440372"/>
            <a:ext cx="2950375" cy="4973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236" tIns="46118" rIns="92236" bIns="46118" rtlCol="0" anchor="b"/>
          <a:lstStyle>
            <a:lvl1pPr algn="r">
              <a:defRPr sz="1200"/>
            </a:lvl1pPr>
          </a:lstStyle>
          <a:p>
            <a:fld id="{563B042F-2196-453B-90D9-D5D79764E59B}" type="slidenum">
              <a:rPr kumimoji="1" lang="ja-JP" altLang="en-US" smtClean="0"/>
              <a:t>‹#›</a:t>
            </a:fld>
            <a:endParaRPr kumimoji="1" lang="ja-JP" altLang="en-US"/>
          </a:p>
        </p:txBody>
      </p:sp>
    </p:spTree>
    <p:extLst>
      <p:ext uri="{BB962C8B-B14F-4D97-AF65-F5344CB8AC3E}">
        <p14:creationId xmlns:p14="http://schemas.microsoft.com/office/powerpoint/2010/main" val="1417723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1"/>
            <a:ext cx="2950374" cy="497367"/>
          </a:xfrm>
          <a:prstGeom prst="rect">
            <a:avLst/>
          </a:prstGeom>
        </p:spPr>
        <p:txBody>
          <a:bodyPr vert="horz" lIns="92236" tIns="46118" rIns="92236" bIns="46118" rtlCol="0"/>
          <a:lstStyle>
            <a:lvl1pPr algn="r">
              <a:defRPr sz="1200"/>
            </a:lvl1pPr>
          </a:lstStyle>
          <a:p>
            <a:fld id="{321E03E9-2C9E-4CB0-BBE3-FA4C0BF879F6}" type="datetimeFigureOut">
              <a:rPr kumimoji="1" lang="ja-JP" altLang="en-US" smtClean="0"/>
              <a:t>2025/4/3</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97150"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73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36" tIns="46118" rIns="92236" bIns="46118" rtlCol="0" anchor="b"/>
          <a:lstStyle>
            <a:lvl1pPr algn="r">
              <a:defRPr sz="1200"/>
            </a:lvl1pPr>
          </a:lstStyle>
          <a:p>
            <a:fld id="{5FBF623F-C8F6-4C12-A8BC-1E8EFD00D7D5}" type="slidenum">
              <a:rPr kumimoji="1" lang="ja-JP" altLang="en-US" smtClean="0"/>
              <a:t>‹#›</a:t>
            </a:fld>
            <a:endParaRPr kumimoji="1" lang="ja-JP" altLang="en-US"/>
          </a:p>
        </p:txBody>
      </p:sp>
    </p:spTree>
    <p:extLst>
      <p:ext uri="{BB962C8B-B14F-4D97-AF65-F5344CB8AC3E}">
        <p14:creationId xmlns:p14="http://schemas.microsoft.com/office/powerpoint/2010/main" val="3537326367"/>
      </p:ext>
    </p:extLst>
  </p:cSld>
  <p:clrMap bg1="lt1" tx1="dk1" bg2="lt2" tx2="dk2" accent1="accent1" accent2="accent2" accent3="accent3" accent4="accent4" accent5="accent5" accent6="accent6" hlink="hlink" folHlink="folHlink"/>
  <p:notesStyle>
    <a:lvl1pPr marL="0" algn="l" defTabSz="971980" rtl="0" eaLnBrk="1" latinLnBrk="0" hangingPunct="1">
      <a:defRPr kumimoji="1" sz="1200" kern="1200">
        <a:solidFill>
          <a:schemeClr val="tx1"/>
        </a:solidFill>
        <a:latin typeface="+mn-lt"/>
        <a:ea typeface="+mn-ea"/>
        <a:cs typeface="+mn-cs"/>
      </a:defRPr>
    </a:lvl1pPr>
    <a:lvl2pPr marL="485990" algn="l" defTabSz="971980" rtl="0" eaLnBrk="1" latinLnBrk="0" hangingPunct="1">
      <a:defRPr kumimoji="1" sz="1200" kern="1200">
        <a:solidFill>
          <a:schemeClr val="tx1"/>
        </a:solidFill>
        <a:latin typeface="+mn-lt"/>
        <a:ea typeface="+mn-ea"/>
        <a:cs typeface="+mn-cs"/>
      </a:defRPr>
    </a:lvl2pPr>
    <a:lvl3pPr marL="971980" algn="l" defTabSz="971980" rtl="0" eaLnBrk="1" latinLnBrk="0" hangingPunct="1">
      <a:defRPr kumimoji="1" sz="1200" kern="1200">
        <a:solidFill>
          <a:schemeClr val="tx1"/>
        </a:solidFill>
        <a:latin typeface="+mn-lt"/>
        <a:ea typeface="+mn-ea"/>
        <a:cs typeface="+mn-cs"/>
      </a:defRPr>
    </a:lvl3pPr>
    <a:lvl4pPr marL="1457970" algn="l" defTabSz="971980" rtl="0" eaLnBrk="1" latinLnBrk="0" hangingPunct="1">
      <a:defRPr kumimoji="1" sz="1200" kern="1200">
        <a:solidFill>
          <a:schemeClr val="tx1"/>
        </a:solidFill>
        <a:latin typeface="+mn-lt"/>
        <a:ea typeface="+mn-ea"/>
        <a:cs typeface="+mn-cs"/>
      </a:defRPr>
    </a:lvl4pPr>
    <a:lvl5pPr marL="1943960" algn="l" defTabSz="971980" rtl="0" eaLnBrk="1" latinLnBrk="0" hangingPunct="1">
      <a:defRPr kumimoji="1" sz="1200" kern="1200">
        <a:solidFill>
          <a:schemeClr val="tx1"/>
        </a:solidFill>
        <a:latin typeface="+mn-lt"/>
        <a:ea typeface="+mn-ea"/>
        <a:cs typeface="+mn-cs"/>
      </a:defRPr>
    </a:lvl5pPr>
    <a:lvl6pPr marL="2429950" algn="l" defTabSz="971980" rtl="0" eaLnBrk="1" latinLnBrk="0" hangingPunct="1">
      <a:defRPr kumimoji="1" sz="1200" kern="1200">
        <a:solidFill>
          <a:schemeClr val="tx1"/>
        </a:solidFill>
        <a:latin typeface="+mn-lt"/>
        <a:ea typeface="+mn-ea"/>
        <a:cs typeface="+mn-cs"/>
      </a:defRPr>
    </a:lvl6pPr>
    <a:lvl7pPr marL="2915940" algn="l" defTabSz="971980" rtl="0" eaLnBrk="1" latinLnBrk="0" hangingPunct="1">
      <a:defRPr kumimoji="1" sz="1200" kern="1200">
        <a:solidFill>
          <a:schemeClr val="tx1"/>
        </a:solidFill>
        <a:latin typeface="+mn-lt"/>
        <a:ea typeface="+mn-ea"/>
        <a:cs typeface="+mn-cs"/>
      </a:defRPr>
    </a:lvl7pPr>
    <a:lvl8pPr marL="3401930" algn="l" defTabSz="971980" rtl="0" eaLnBrk="1" latinLnBrk="0" hangingPunct="1">
      <a:defRPr kumimoji="1" sz="1200" kern="1200">
        <a:solidFill>
          <a:schemeClr val="tx1"/>
        </a:solidFill>
        <a:latin typeface="+mn-lt"/>
        <a:ea typeface="+mn-ea"/>
        <a:cs typeface="+mn-cs"/>
      </a:defRPr>
    </a:lvl8pPr>
    <a:lvl9pPr marL="3887920" algn="l" defTabSz="97198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5826342"/>
            <a:ext cx="7200900" cy="45067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12" name="Rectangle 11"/>
          <p:cNvSpPr/>
          <p:nvPr/>
        </p:nvSpPr>
        <p:spPr>
          <a:xfrm>
            <a:off x="0" y="1"/>
            <a:ext cx="7200900" cy="5826338"/>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dirty="0"/>
          </a:p>
        </p:txBody>
      </p:sp>
      <p:sp>
        <p:nvSpPr>
          <p:cNvPr id="13" name="Rectangle 12"/>
          <p:cNvSpPr/>
          <p:nvPr/>
        </p:nvSpPr>
        <p:spPr>
          <a:xfrm>
            <a:off x="0" y="3996272"/>
            <a:ext cx="7200900" cy="3444346"/>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14" name="Oval 13"/>
          <p:cNvSpPr/>
          <p:nvPr/>
        </p:nvSpPr>
        <p:spPr>
          <a:xfrm>
            <a:off x="0" y="2411046"/>
            <a:ext cx="7200900" cy="7692372"/>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3" name="Subtitle 2"/>
          <p:cNvSpPr>
            <a:spLocks noGrp="1"/>
          </p:cNvSpPr>
          <p:nvPr>
            <p:ph type="subTitle" idx="1"/>
          </p:nvPr>
        </p:nvSpPr>
        <p:spPr>
          <a:xfrm>
            <a:off x="1160613" y="7612737"/>
            <a:ext cx="4439146" cy="1329101"/>
          </a:xfrm>
        </p:spPr>
        <p:txBody>
          <a:bodyPr>
            <a:normAutofit/>
          </a:bodyPr>
          <a:lstStyle>
            <a:lvl1pPr marL="0" indent="0" algn="l">
              <a:buNone/>
              <a:defRPr sz="2400">
                <a:solidFill>
                  <a:schemeClr val="tx2"/>
                </a:solidFill>
              </a:defRPr>
            </a:lvl1pPr>
            <a:lvl2pPr marL="485990" indent="0" algn="ctr">
              <a:buNone/>
              <a:defRPr>
                <a:solidFill>
                  <a:schemeClr val="tx1">
                    <a:tint val="75000"/>
                  </a:schemeClr>
                </a:solidFill>
              </a:defRPr>
            </a:lvl2pPr>
            <a:lvl3pPr marL="971980" indent="0" algn="ctr">
              <a:buNone/>
              <a:defRPr>
                <a:solidFill>
                  <a:schemeClr val="tx1">
                    <a:tint val="75000"/>
                  </a:schemeClr>
                </a:solidFill>
              </a:defRPr>
            </a:lvl3pPr>
            <a:lvl4pPr marL="1457970" indent="0" algn="ctr">
              <a:buNone/>
              <a:defRPr>
                <a:solidFill>
                  <a:schemeClr val="tx1">
                    <a:tint val="75000"/>
                  </a:schemeClr>
                </a:solidFill>
              </a:defRPr>
            </a:lvl4pPr>
            <a:lvl5pPr marL="1943960" indent="0" algn="ctr">
              <a:buNone/>
              <a:defRPr>
                <a:solidFill>
                  <a:schemeClr val="tx1">
                    <a:tint val="75000"/>
                  </a:schemeClr>
                </a:solidFill>
              </a:defRPr>
            </a:lvl5pPr>
            <a:lvl6pPr marL="2429950" indent="0" algn="ctr">
              <a:buNone/>
              <a:defRPr>
                <a:solidFill>
                  <a:schemeClr val="tx1">
                    <a:tint val="75000"/>
                  </a:schemeClr>
                </a:solidFill>
              </a:defRPr>
            </a:lvl6pPr>
            <a:lvl7pPr marL="2915940" indent="0" algn="ctr">
              <a:buNone/>
              <a:defRPr>
                <a:solidFill>
                  <a:schemeClr val="tx1">
                    <a:tint val="75000"/>
                  </a:schemeClr>
                </a:solidFill>
              </a:defRPr>
            </a:lvl7pPr>
            <a:lvl8pPr marL="3401930" indent="0" algn="ctr">
              <a:buNone/>
              <a:defRPr>
                <a:solidFill>
                  <a:schemeClr val="tx1">
                    <a:tint val="75000"/>
                  </a:schemeClr>
                </a:solidFill>
              </a:defRPr>
            </a:lvl8pPr>
            <a:lvl9pPr marL="388792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AE33B4B-8501-44C5-B4EC-A3A3EF5FA465}"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D8CD39-35CF-49F8-9DF6-6B8C78A8DC1E}" type="slidenum">
              <a:rPr kumimoji="1" lang="ja-JP" altLang="en-US" smtClean="0"/>
              <a:t>‹#›</a:t>
            </a:fld>
            <a:endParaRPr kumimoji="1" lang="ja-JP" altLang="en-US"/>
          </a:p>
        </p:txBody>
      </p:sp>
      <p:sp>
        <p:nvSpPr>
          <p:cNvPr id="2" name="Title 1"/>
          <p:cNvSpPr>
            <a:spLocks noGrp="1"/>
          </p:cNvSpPr>
          <p:nvPr>
            <p:ph type="ctrTitle"/>
          </p:nvPr>
        </p:nvSpPr>
        <p:spPr>
          <a:xfrm>
            <a:off x="643847" y="4719467"/>
            <a:ext cx="5650589" cy="2701788"/>
          </a:xfrm>
          <a:effectLst/>
        </p:spPr>
        <p:txBody>
          <a:bodyPr>
            <a:noAutofit/>
          </a:bodyPr>
          <a:lstStyle>
            <a:lvl1pPr marL="680386" indent="-485990" algn="l">
              <a:defRPr sz="570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500188" y="1102192"/>
            <a:ext cx="5040630" cy="523540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AE33B4B-8501-44C5-B4EC-A3A3EF5FA465}"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D8CD39-35CF-49F8-9DF6-6B8C78A8DC1E}"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8585" y="567307"/>
            <a:ext cx="1620203" cy="7892673"/>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2617743" y="1102191"/>
            <a:ext cx="3803063" cy="737495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AE33B4B-8501-44C5-B4EC-A3A3EF5FA465}"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D8CD39-35CF-49F8-9DF6-6B8C78A8DC1E}"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AE33B4B-8501-44C5-B4EC-A3A3EF5FA465}"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D8CD39-35CF-49F8-9DF6-6B8C78A8DC1E}"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900113" y="1102192"/>
            <a:ext cx="5040630" cy="52354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5826342"/>
            <a:ext cx="7200900" cy="450670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8" name="Rectangle 7"/>
          <p:cNvSpPr/>
          <p:nvPr/>
        </p:nvSpPr>
        <p:spPr>
          <a:xfrm>
            <a:off x="0" y="1"/>
            <a:ext cx="7200900" cy="5826338"/>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dirty="0"/>
          </a:p>
        </p:txBody>
      </p:sp>
      <p:sp>
        <p:nvSpPr>
          <p:cNvPr id="9" name="Rectangle 8"/>
          <p:cNvSpPr/>
          <p:nvPr/>
        </p:nvSpPr>
        <p:spPr>
          <a:xfrm>
            <a:off x="0" y="3996272"/>
            <a:ext cx="7200900" cy="3444346"/>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10" name="Oval 9"/>
          <p:cNvSpPr/>
          <p:nvPr/>
        </p:nvSpPr>
        <p:spPr>
          <a:xfrm>
            <a:off x="0" y="2411046"/>
            <a:ext cx="7200900" cy="7692372"/>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2" name="Title 1"/>
          <p:cNvSpPr>
            <a:spLocks noGrp="1"/>
          </p:cNvSpPr>
          <p:nvPr>
            <p:ph type="title"/>
          </p:nvPr>
        </p:nvSpPr>
        <p:spPr>
          <a:xfrm>
            <a:off x="1601142" y="3273558"/>
            <a:ext cx="4698750" cy="3651287"/>
          </a:xfrm>
          <a:effectLst/>
        </p:spPr>
        <p:txBody>
          <a:bodyPr anchor="b"/>
          <a:lstStyle>
            <a:lvl1pPr algn="r">
              <a:defRPr sz="49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592671" y="6942200"/>
            <a:ext cx="4701765" cy="1258799"/>
          </a:xfrm>
        </p:spPr>
        <p:txBody>
          <a:bodyPr anchor="t"/>
          <a:lstStyle>
            <a:lvl1pPr marL="0" indent="0" algn="r">
              <a:buNone/>
              <a:defRPr sz="2100">
                <a:solidFill>
                  <a:schemeClr val="tx2"/>
                </a:solidFill>
              </a:defRPr>
            </a:lvl1pPr>
            <a:lvl2pPr marL="485990" indent="0">
              <a:buNone/>
              <a:defRPr sz="1900">
                <a:solidFill>
                  <a:schemeClr val="tx1">
                    <a:tint val="75000"/>
                  </a:schemeClr>
                </a:solidFill>
              </a:defRPr>
            </a:lvl2pPr>
            <a:lvl3pPr marL="971980" indent="0">
              <a:buNone/>
              <a:defRPr sz="1700">
                <a:solidFill>
                  <a:schemeClr val="tx1">
                    <a:tint val="75000"/>
                  </a:schemeClr>
                </a:solidFill>
              </a:defRPr>
            </a:lvl3pPr>
            <a:lvl4pPr marL="1457970" indent="0">
              <a:buNone/>
              <a:defRPr sz="1500">
                <a:solidFill>
                  <a:schemeClr val="tx1">
                    <a:tint val="75000"/>
                  </a:schemeClr>
                </a:solidFill>
              </a:defRPr>
            </a:lvl4pPr>
            <a:lvl5pPr marL="1943960" indent="0">
              <a:buNone/>
              <a:defRPr sz="1500">
                <a:solidFill>
                  <a:schemeClr val="tx1">
                    <a:tint val="75000"/>
                  </a:schemeClr>
                </a:solidFill>
              </a:defRPr>
            </a:lvl5pPr>
            <a:lvl6pPr marL="2429950" indent="0">
              <a:buNone/>
              <a:defRPr sz="1500">
                <a:solidFill>
                  <a:schemeClr val="tx1">
                    <a:tint val="75000"/>
                  </a:schemeClr>
                </a:solidFill>
              </a:defRPr>
            </a:lvl6pPr>
            <a:lvl7pPr marL="2915940" indent="0">
              <a:buNone/>
              <a:defRPr sz="1500">
                <a:solidFill>
                  <a:schemeClr val="tx1">
                    <a:tint val="75000"/>
                  </a:schemeClr>
                </a:solidFill>
              </a:defRPr>
            </a:lvl7pPr>
            <a:lvl8pPr marL="3401930" indent="0">
              <a:buNone/>
              <a:defRPr sz="1500">
                <a:solidFill>
                  <a:schemeClr val="tx1">
                    <a:tint val="75000"/>
                  </a:schemeClr>
                </a:solidFill>
              </a:defRPr>
            </a:lvl8pPr>
            <a:lvl9pPr marL="3887920" indent="0">
              <a:buNone/>
              <a:defRPr sz="15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AE33B4B-8501-44C5-B4EC-A3A3EF5FA465}"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D8CD39-35CF-49F8-9DF6-6B8C78A8DC1E}"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AE33B4B-8501-44C5-B4EC-A3A3EF5FA465}"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D8CD39-35CF-49F8-9DF6-6B8C78A8DC1E}"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900113" y="1102192"/>
            <a:ext cx="2635529" cy="52354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3658057" y="1102192"/>
            <a:ext cx="2635529" cy="52354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00114" y="1102191"/>
            <a:ext cx="2635529" cy="963939"/>
          </a:xfrm>
        </p:spPr>
        <p:txBody>
          <a:bodyPr anchor="b">
            <a:noAutofit/>
          </a:bodyPr>
          <a:lstStyle>
            <a:lvl1pPr marL="0" indent="0" algn="ctr">
              <a:buNone/>
              <a:defRPr lang="en-US" sz="26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85990" indent="0">
              <a:buNone/>
              <a:defRPr sz="2100" b="1"/>
            </a:lvl2pPr>
            <a:lvl3pPr marL="971980" indent="0">
              <a:buNone/>
              <a:defRPr sz="1900" b="1"/>
            </a:lvl3pPr>
            <a:lvl4pPr marL="1457970" indent="0">
              <a:buNone/>
              <a:defRPr sz="1700" b="1"/>
            </a:lvl4pPr>
            <a:lvl5pPr marL="1943960" indent="0">
              <a:buNone/>
              <a:defRPr sz="1700" b="1"/>
            </a:lvl5pPr>
            <a:lvl6pPr marL="2429950" indent="0">
              <a:buNone/>
              <a:defRPr sz="1700" b="1"/>
            </a:lvl6pPr>
            <a:lvl7pPr marL="2915940" indent="0">
              <a:buNone/>
              <a:defRPr sz="1700" b="1"/>
            </a:lvl7pPr>
            <a:lvl8pPr marL="3401930" indent="0">
              <a:buNone/>
              <a:defRPr sz="1700" b="1"/>
            </a:lvl8pPr>
            <a:lvl9pPr marL="3887920" indent="0">
              <a:buNone/>
              <a:defRPr sz="1700" b="1"/>
            </a:lvl9pPr>
          </a:lstStyle>
          <a:p>
            <a:pPr lvl="0"/>
            <a:r>
              <a:rPr lang="ja-JP" altLang="en-US"/>
              <a:t>マスター テキストの書式設定</a:t>
            </a:r>
          </a:p>
        </p:txBody>
      </p:sp>
      <p:sp>
        <p:nvSpPr>
          <p:cNvPr id="4" name="Content Placeholder 3"/>
          <p:cNvSpPr>
            <a:spLocks noGrp="1"/>
          </p:cNvSpPr>
          <p:nvPr>
            <p:ph sz="half" idx="2"/>
          </p:nvPr>
        </p:nvSpPr>
        <p:spPr>
          <a:xfrm>
            <a:off x="910704" y="2109892"/>
            <a:ext cx="2635529" cy="4133215"/>
          </a:xfrm>
        </p:spPr>
        <p:txBody>
          <a:bodyPr>
            <a:normAutofit/>
          </a:bodyPr>
          <a:lstStyle>
            <a:lvl1pPr>
              <a:defRPr sz="1900"/>
            </a:lvl1pPr>
            <a:lvl2pPr>
              <a:defRPr sz="1900"/>
            </a:lvl2pPr>
            <a:lvl3pPr>
              <a:defRPr sz="17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59753" y="1102191"/>
            <a:ext cx="2635529" cy="963939"/>
          </a:xfrm>
        </p:spPr>
        <p:txBody>
          <a:bodyPr anchor="b">
            <a:noAutofit/>
          </a:bodyPr>
          <a:lstStyle>
            <a:lvl1pPr marL="0" indent="0" algn="ctr">
              <a:buNone/>
              <a:defRPr lang="en-US" sz="26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85990" indent="0">
              <a:buNone/>
              <a:defRPr sz="2100" b="1"/>
            </a:lvl2pPr>
            <a:lvl3pPr marL="971980" indent="0">
              <a:buNone/>
              <a:defRPr sz="1900" b="1"/>
            </a:lvl3pPr>
            <a:lvl4pPr marL="1457970" indent="0">
              <a:buNone/>
              <a:defRPr sz="1700" b="1"/>
            </a:lvl4pPr>
            <a:lvl5pPr marL="1943960" indent="0">
              <a:buNone/>
              <a:defRPr sz="1700" b="1"/>
            </a:lvl5pPr>
            <a:lvl6pPr marL="2429950" indent="0">
              <a:buNone/>
              <a:defRPr sz="1700" b="1"/>
            </a:lvl6pPr>
            <a:lvl7pPr marL="2915940" indent="0">
              <a:buNone/>
              <a:defRPr sz="1700" b="1"/>
            </a:lvl7pPr>
            <a:lvl8pPr marL="3401930" indent="0">
              <a:buNone/>
              <a:defRPr sz="1700" b="1"/>
            </a:lvl8pPr>
            <a:lvl9pPr marL="3887920" indent="0">
              <a:buNone/>
              <a:defRPr sz="1700" b="1"/>
            </a:lvl9pPr>
          </a:lstStyle>
          <a:p>
            <a:pPr marL="0" lvl="0" indent="0" algn="ctr" defTabSz="971980" rtl="0" eaLnBrk="1" latinLnBrk="0" hangingPunct="1">
              <a:spcBef>
                <a:spcPct val="20000"/>
              </a:spcBef>
              <a:spcAft>
                <a:spcPts val="319"/>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3657960" y="2107939"/>
            <a:ext cx="2635529" cy="4133215"/>
          </a:xfrm>
        </p:spPr>
        <p:txBody>
          <a:bodyPr>
            <a:normAutofit/>
          </a:bodyPr>
          <a:lstStyle>
            <a:lvl1pPr>
              <a:defRPr sz="1900"/>
            </a:lvl1pPr>
            <a:lvl2pPr>
              <a:defRPr sz="1900"/>
            </a:lvl2pPr>
            <a:lvl3pPr>
              <a:defRPr sz="17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AE33B4B-8501-44C5-B4EC-A3A3EF5FA465}" type="datetimeFigureOut">
              <a:rPr kumimoji="1" lang="ja-JP" altLang="en-US" smtClean="0"/>
              <a:t>2025/4/3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5D8CD39-35CF-49F8-9DF6-6B8C78A8DC1E}"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AE33B4B-8501-44C5-B4EC-A3A3EF5FA465}" type="datetimeFigureOut">
              <a:rPr kumimoji="1" lang="ja-JP" altLang="en-US" smtClean="0"/>
              <a:t>2025/4/3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5D8CD39-35CF-49F8-9DF6-6B8C78A8DC1E}"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3B4B-8501-44C5-B4EC-A3A3EF5FA465}" type="datetimeFigureOut">
              <a:rPr kumimoji="1" lang="ja-JP" altLang="en-US" smtClean="0"/>
              <a:t>2025/4/3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5D8CD39-35CF-49F8-9DF6-6B8C78A8DC1E}"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789" y="3329540"/>
            <a:ext cx="2863417" cy="1896189"/>
          </a:xfrm>
          <a:effectLst/>
        </p:spPr>
        <p:txBody>
          <a:bodyPr anchor="b">
            <a:noAutofit/>
          </a:bodyPr>
          <a:lstStyle>
            <a:lvl1pPr marL="242995" indent="-242995" algn="l">
              <a:defRPr sz="30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617394" y="1102192"/>
            <a:ext cx="3163454" cy="7374954"/>
          </a:xfrm>
        </p:spPr>
        <p:txBody>
          <a:bodyPr anchor="ctr"/>
          <a:lstStyle>
            <a:lvl1pPr>
              <a:defRPr sz="2400"/>
            </a:lvl1pPr>
            <a:lvl2pPr>
              <a:defRPr sz="2100"/>
            </a:lvl2pPr>
            <a:lvl3pPr>
              <a:defRPr sz="1900"/>
            </a:lvl3pPr>
            <a:lvl4pPr>
              <a:defRPr sz="1700"/>
            </a:lvl4pPr>
            <a:lvl5pPr>
              <a:defRPr sz="15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7167" y="5270189"/>
            <a:ext cx="2668570" cy="3223639"/>
          </a:xfrm>
        </p:spPr>
        <p:txBody>
          <a:bodyPr/>
          <a:lstStyle>
            <a:lvl1pPr marL="0" indent="0">
              <a:buNone/>
              <a:defRPr sz="1500"/>
            </a:lvl1pPr>
            <a:lvl2pPr marL="485990" indent="0">
              <a:buNone/>
              <a:defRPr sz="1200"/>
            </a:lvl2pPr>
            <a:lvl3pPr marL="971980" indent="0">
              <a:buNone/>
              <a:defRPr sz="1000"/>
            </a:lvl3pPr>
            <a:lvl4pPr marL="1457970" indent="0">
              <a:buNone/>
              <a:defRPr sz="1000"/>
            </a:lvl4pPr>
            <a:lvl5pPr marL="1943960" indent="0">
              <a:buNone/>
              <a:defRPr sz="1000"/>
            </a:lvl5pPr>
            <a:lvl6pPr marL="2429950" indent="0">
              <a:buNone/>
              <a:defRPr sz="1000"/>
            </a:lvl6pPr>
            <a:lvl7pPr marL="2915940" indent="0">
              <a:buNone/>
              <a:defRPr sz="1000"/>
            </a:lvl7pPr>
            <a:lvl8pPr marL="3401930" indent="0">
              <a:buNone/>
              <a:defRPr sz="1000"/>
            </a:lvl8pPr>
            <a:lvl9pPr marL="388792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E33B4B-8501-44C5-B4EC-A3A3EF5FA465}"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D8CD39-35CF-49F8-9DF6-6B8C78A8DC1E}"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5826342"/>
            <a:ext cx="7200900" cy="450670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9" name="Rectangle 8"/>
          <p:cNvSpPr/>
          <p:nvPr/>
        </p:nvSpPr>
        <p:spPr>
          <a:xfrm>
            <a:off x="0" y="1"/>
            <a:ext cx="7200900" cy="5826338"/>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dirty="0"/>
          </a:p>
        </p:txBody>
      </p:sp>
      <p:sp>
        <p:nvSpPr>
          <p:cNvPr id="10" name="Rectangle 9"/>
          <p:cNvSpPr/>
          <p:nvPr/>
        </p:nvSpPr>
        <p:spPr>
          <a:xfrm>
            <a:off x="0" y="3996272"/>
            <a:ext cx="7200900" cy="3444346"/>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11" name="Oval 10"/>
          <p:cNvSpPr/>
          <p:nvPr/>
        </p:nvSpPr>
        <p:spPr>
          <a:xfrm>
            <a:off x="0" y="2411046"/>
            <a:ext cx="7200900" cy="7692372"/>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3" name="Picture Placeholder 2"/>
          <p:cNvSpPr>
            <a:spLocks noGrp="1"/>
          </p:cNvSpPr>
          <p:nvPr>
            <p:ph type="pic" idx="1"/>
          </p:nvPr>
        </p:nvSpPr>
        <p:spPr>
          <a:xfrm>
            <a:off x="3524200" y="1722175"/>
            <a:ext cx="3240405" cy="47127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100"/>
            </a:lvl1pPr>
            <a:lvl2pPr marL="485990" indent="0">
              <a:buNone/>
              <a:defRPr sz="3000"/>
            </a:lvl2pPr>
            <a:lvl3pPr marL="971980" indent="0">
              <a:buNone/>
              <a:defRPr sz="2600"/>
            </a:lvl3pPr>
            <a:lvl4pPr marL="1457970" indent="0">
              <a:buNone/>
              <a:defRPr sz="2100"/>
            </a:lvl4pPr>
            <a:lvl5pPr marL="1943960" indent="0">
              <a:buNone/>
              <a:defRPr sz="2100"/>
            </a:lvl5pPr>
            <a:lvl6pPr marL="2429950" indent="0">
              <a:buNone/>
              <a:defRPr sz="2100"/>
            </a:lvl6pPr>
            <a:lvl7pPr marL="2915940" indent="0">
              <a:buNone/>
              <a:defRPr sz="2100"/>
            </a:lvl7pPr>
            <a:lvl8pPr marL="3401930" indent="0">
              <a:buNone/>
              <a:defRPr sz="2100"/>
            </a:lvl8pPr>
            <a:lvl9pPr marL="388792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91337" y="1522515"/>
            <a:ext cx="2909115" cy="3259051"/>
          </a:xfrm>
        </p:spPr>
        <p:txBody>
          <a:bodyPr anchor="b"/>
          <a:lstStyle>
            <a:lvl1pPr marL="194396" indent="-194396">
              <a:buFont typeface="Georgia" pitchFamily="18" charset="0"/>
              <a:buChar char="*"/>
              <a:defRPr sz="1700"/>
            </a:lvl1pPr>
            <a:lvl2pPr marL="485990" indent="0">
              <a:buNone/>
              <a:defRPr sz="1200"/>
            </a:lvl2pPr>
            <a:lvl3pPr marL="971980" indent="0">
              <a:buNone/>
              <a:defRPr sz="1000"/>
            </a:lvl3pPr>
            <a:lvl4pPr marL="1457970" indent="0">
              <a:buNone/>
              <a:defRPr sz="1000"/>
            </a:lvl4pPr>
            <a:lvl5pPr marL="1943960" indent="0">
              <a:buNone/>
              <a:defRPr sz="1000"/>
            </a:lvl5pPr>
            <a:lvl6pPr marL="2429950" indent="0">
              <a:buNone/>
              <a:defRPr sz="1000"/>
            </a:lvl6pPr>
            <a:lvl7pPr marL="2915940" indent="0">
              <a:buNone/>
              <a:defRPr sz="1000"/>
            </a:lvl7pPr>
            <a:lvl8pPr marL="3401930" indent="0">
              <a:buNone/>
              <a:defRPr sz="1000"/>
            </a:lvl8pPr>
            <a:lvl9pPr marL="388792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AE33B4B-8501-44C5-B4EC-A3A3EF5FA465}"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D8CD39-35CF-49F8-9DF6-6B8C78A8DC1E}" type="slidenum">
              <a:rPr kumimoji="1" lang="ja-JP" altLang="en-US" smtClean="0"/>
              <a:t>‹#›</a:t>
            </a:fld>
            <a:endParaRPr kumimoji="1" lang="ja-JP" altLang="en-US"/>
          </a:p>
        </p:txBody>
      </p:sp>
      <p:sp>
        <p:nvSpPr>
          <p:cNvPr id="2" name="Title 1"/>
          <p:cNvSpPr>
            <a:spLocks noGrp="1"/>
          </p:cNvSpPr>
          <p:nvPr>
            <p:ph type="title"/>
          </p:nvPr>
        </p:nvSpPr>
        <p:spPr>
          <a:xfrm>
            <a:off x="572723" y="6726602"/>
            <a:ext cx="5027037" cy="1722173"/>
          </a:xfrm>
        </p:spPr>
        <p:txBody>
          <a:bodyPr anchor="b">
            <a:noAutofit/>
          </a:bodyPr>
          <a:lstStyle>
            <a:lvl1pPr algn="l">
              <a:defRPr sz="4900" b="1"/>
            </a:lvl1pPr>
          </a:lstStyle>
          <a:p>
            <a:r>
              <a:rPr lang="ja-JP" altLang="en-US"/>
              <a:t>マスター タイトルの書式設定</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2">
                <a:tint val="95000"/>
                <a:shade val="100000"/>
                <a:satMod val="130000"/>
                <a:lumMod val="130000"/>
              </a:schemeClr>
            </a:gs>
            <a:gs pos="100000">
              <a:schemeClr val="bg2">
                <a:tint val="97000"/>
                <a:shade val="100000"/>
                <a:hueMod val="100000"/>
                <a:satMod val="140000"/>
                <a:lumMod val="80000"/>
              </a:schemeClr>
            </a:gs>
          </a:gsLst>
          <a:path path="circle">
            <a:fillToRect l="20000" t="10000" r="20000" b="60000"/>
          </a:path>
          <a:tileRect/>
        </a:gradFill>
        <a:effectLst/>
      </p:bgPr>
    </p:bg>
    <p:spTree>
      <p:nvGrpSpPr>
        <p:cNvPr id="1" name=""/>
        <p:cNvGrpSpPr/>
        <p:nvPr/>
      </p:nvGrpSpPr>
      <p:grpSpPr>
        <a:xfrm>
          <a:off x="0" y="0"/>
          <a:ext cx="0" cy="0"/>
          <a:chOff x="0" y="0"/>
          <a:chExt cx="0" cy="0"/>
        </a:xfrm>
      </p:grpSpPr>
      <p:sp>
        <p:nvSpPr>
          <p:cNvPr id="7" name="Rectangle 6"/>
          <p:cNvSpPr/>
          <p:nvPr/>
        </p:nvSpPr>
        <p:spPr>
          <a:xfrm>
            <a:off x="0" y="7692374"/>
            <a:ext cx="7200900" cy="2640666"/>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8" name="Rectangle 7"/>
          <p:cNvSpPr/>
          <p:nvPr/>
        </p:nvSpPr>
        <p:spPr>
          <a:xfrm>
            <a:off x="0" y="3"/>
            <a:ext cx="7200900" cy="7692372"/>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dirty="0"/>
          </a:p>
        </p:txBody>
      </p:sp>
      <p:sp>
        <p:nvSpPr>
          <p:cNvPr id="9" name="Rectangle 8"/>
          <p:cNvSpPr/>
          <p:nvPr/>
        </p:nvSpPr>
        <p:spPr>
          <a:xfrm>
            <a:off x="0" y="5677752"/>
            <a:ext cx="7200900" cy="3444346"/>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10" name="Oval 9"/>
          <p:cNvSpPr/>
          <p:nvPr/>
        </p:nvSpPr>
        <p:spPr>
          <a:xfrm>
            <a:off x="0" y="2411046"/>
            <a:ext cx="7200900" cy="7692372"/>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7198" tIns="48599" rIns="97198" bIns="48599" rtlCol="0" anchor="ctr"/>
          <a:lstStyle/>
          <a:p>
            <a:pPr algn="ctr"/>
            <a:endParaRPr lang="en-US"/>
          </a:p>
        </p:txBody>
      </p:sp>
      <p:sp>
        <p:nvSpPr>
          <p:cNvPr id="2" name="Title Placeholder 1"/>
          <p:cNvSpPr>
            <a:spLocks noGrp="1"/>
          </p:cNvSpPr>
          <p:nvPr>
            <p:ph type="title"/>
          </p:nvPr>
        </p:nvSpPr>
        <p:spPr>
          <a:xfrm>
            <a:off x="1412216" y="6587602"/>
            <a:ext cx="5128603" cy="1722173"/>
          </a:xfrm>
          <a:prstGeom prst="rect">
            <a:avLst/>
          </a:prstGeom>
          <a:effectLst/>
        </p:spPr>
        <p:txBody>
          <a:bodyPr vert="horz" lIns="97198" tIns="48599" rIns="97198" bIns="48599"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00113" y="1103309"/>
            <a:ext cx="5040630" cy="5235406"/>
          </a:xfrm>
          <a:prstGeom prst="rect">
            <a:avLst/>
          </a:prstGeom>
        </p:spPr>
        <p:txBody>
          <a:bodyPr vert="horz" lIns="97198" tIns="48599" rIns="97198" bIns="48599"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860609" y="9299739"/>
            <a:ext cx="1980248" cy="550138"/>
          </a:xfrm>
          <a:prstGeom prst="rect">
            <a:avLst/>
          </a:prstGeom>
        </p:spPr>
        <p:txBody>
          <a:bodyPr vert="horz" lIns="97198" tIns="48599" rIns="97198" bIns="48599" rtlCol="0" anchor="ctr"/>
          <a:lstStyle>
            <a:lvl1pPr algn="r">
              <a:defRPr sz="1100" b="1">
                <a:solidFill>
                  <a:schemeClr val="tx1">
                    <a:lumMod val="50000"/>
                    <a:lumOff val="50000"/>
                  </a:schemeClr>
                </a:solidFill>
              </a:defRPr>
            </a:lvl1pPr>
          </a:lstStyle>
          <a:p>
            <a:fld id="{2AE33B4B-8501-44C5-B4EC-A3A3EF5FA465}" type="datetimeFigureOut">
              <a:rPr kumimoji="1" lang="ja-JP" altLang="en-US" smtClean="0"/>
              <a:t>2025/4/3</a:t>
            </a:fld>
            <a:endParaRPr kumimoji="1" lang="ja-JP" altLang="en-US"/>
          </a:p>
        </p:txBody>
      </p:sp>
      <p:sp>
        <p:nvSpPr>
          <p:cNvPr id="5" name="Footer Placeholder 4"/>
          <p:cNvSpPr>
            <a:spLocks noGrp="1"/>
          </p:cNvSpPr>
          <p:nvPr>
            <p:ph type="ftr" sz="quarter" idx="3"/>
          </p:nvPr>
        </p:nvSpPr>
        <p:spPr>
          <a:xfrm>
            <a:off x="360049" y="9299739"/>
            <a:ext cx="2640331" cy="550138"/>
          </a:xfrm>
          <a:prstGeom prst="rect">
            <a:avLst/>
          </a:prstGeom>
        </p:spPr>
        <p:txBody>
          <a:bodyPr vert="horz" lIns="97198" tIns="48599" rIns="97198" bIns="48599"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3000375" y="9299739"/>
            <a:ext cx="1440180" cy="550138"/>
          </a:xfrm>
          <a:prstGeom prst="rect">
            <a:avLst/>
          </a:prstGeom>
        </p:spPr>
        <p:txBody>
          <a:bodyPr vert="horz" lIns="97198" tIns="48599" rIns="97198" bIns="48599" rtlCol="0" anchor="ctr"/>
          <a:lstStyle>
            <a:lvl1pPr algn="ctr">
              <a:defRPr sz="1200" b="1">
                <a:solidFill>
                  <a:schemeClr val="tx1">
                    <a:lumMod val="50000"/>
                    <a:lumOff val="50000"/>
                  </a:schemeClr>
                </a:solidFill>
              </a:defRPr>
            </a:lvl1pPr>
          </a:lstStyle>
          <a:p>
            <a:fld id="{E5D8CD39-35CF-49F8-9DF6-6B8C78A8DC1E}"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40193" indent="-340193" algn="r" defTabSz="971980" rtl="0" eaLnBrk="1" latinLnBrk="0" hangingPunct="1">
        <a:spcBef>
          <a:spcPct val="0"/>
        </a:spcBef>
        <a:buClr>
          <a:schemeClr val="accent6">
            <a:lumMod val="75000"/>
          </a:schemeClr>
        </a:buClr>
        <a:buSzPct val="128000"/>
        <a:buFont typeface="Georgia" pitchFamily="18" charset="0"/>
        <a:buChar char="*"/>
        <a:defRPr kumimoji="1" sz="49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42995" indent="-194396" algn="l" defTabSz="971980" rtl="0" eaLnBrk="1" latinLnBrk="0" hangingPunct="1">
        <a:spcBef>
          <a:spcPct val="20000"/>
        </a:spcBef>
        <a:spcAft>
          <a:spcPts val="319"/>
        </a:spcAft>
        <a:buClr>
          <a:schemeClr val="accent6">
            <a:lumMod val="75000"/>
          </a:schemeClr>
        </a:buClr>
        <a:buSzPct val="130000"/>
        <a:buFont typeface="Georgia" pitchFamily="18" charset="0"/>
        <a:buChar char="*"/>
        <a:defRPr kumimoji="1" sz="2400" kern="1200">
          <a:solidFill>
            <a:schemeClr val="tx1">
              <a:lumMod val="75000"/>
              <a:lumOff val="25000"/>
            </a:schemeClr>
          </a:solidFill>
          <a:latin typeface="+mn-lt"/>
          <a:ea typeface="+mn-ea"/>
          <a:cs typeface="+mn-cs"/>
        </a:defRPr>
      </a:lvl1pPr>
      <a:lvl2pPr marL="583188" indent="-194396" algn="l" defTabSz="971980" rtl="0" eaLnBrk="1" latinLnBrk="0" hangingPunct="1">
        <a:spcBef>
          <a:spcPct val="20000"/>
        </a:spcBef>
        <a:spcAft>
          <a:spcPts val="319"/>
        </a:spcAft>
        <a:buClr>
          <a:schemeClr val="accent6">
            <a:lumMod val="75000"/>
          </a:schemeClr>
        </a:buClr>
        <a:buSzPct val="130000"/>
        <a:buFont typeface="Georgia" pitchFamily="18" charset="0"/>
        <a:buChar char="*"/>
        <a:defRPr kumimoji="1" sz="2100" kern="1200">
          <a:solidFill>
            <a:schemeClr val="tx1">
              <a:lumMod val="75000"/>
              <a:lumOff val="25000"/>
            </a:schemeClr>
          </a:solidFill>
          <a:latin typeface="+mn-lt"/>
          <a:ea typeface="+mn-ea"/>
          <a:cs typeface="+mn-cs"/>
        </a:defRPr>
      </a:lvl2pPr>
      <a:lvl3pPr marL="874782" indent="-194396" algn="l" defTabSz="971980" rtl="0" eaLnBrk="1" latinLnBrk="0" hangingPunct="1">
        <a:spcBef>
          <a:spcPct val="20000"/>
        </a:spcBef>
        <a:spcAft>
          <a:spcPts val="319"/>
        </a:spcAft>
        <a:buClr>
          <a:schemeClr val="accent6">
            <a:lumMod val="75000"/>
          </a:schemeClr>
        </a:buClr>
        <a:buSzPct val="130000"/>
        <a:buFont typeface="Georgia" pitchFamily="18" charset="0"/>
        <a:buChar char="*"/>
        <a:defRPr kumimoji="1" sz="1900" kern="1200">
          <a:solidFill>
            <a:schemeClr val="tx1">
              <a:lumMod val="75000"/>
              <a:lumOff val="25000"/>
            </a:schemeClr>
          </a:solidFill>
          <a:latin typeface="+mn-lt"/>
          <a:ea typeface="+mn-ea"/>
          <a:cs typeface="+mn-cs"/>
        </a:defRPr>
      </a:lvl3pPr>
      <a:lvl4pPr marL="1166376" indent="-194396" algn="l" defTabSz="971980" rtl="0" eaLnBrk="1" latinLnBrk="0" hangingPunct="1">
        <a:spcBef>
          <a:spcPct val="20000"/>
        </a:spcBef>
        <a:spcAft>
          <a:spcPts val="319"/>
        </a:spcAft>
        <a:buClr>
          <a:schemeClr val="accent6">
            <a:lumMod val="75000"/>
          </a:schemeClr>
        </a:buClr>
        <a:buSzPct val="130000"/>
        <a:buFont typeface="Georgia" pitchFamily="18" charset="0"/>
        <a:buChar char="*"/>
        <a:defRPr kumimoji="1" sz="1700" kern="1200">
          <a:solidFill>
            <a:schemeClr val="tx1">
              <a:lumMod val="75000"/>
              <a:lumOff val="25000"/>
            </a:schemeClr>
          </a:solidFill>
          <a:latin typeface="+mn-lt"/>
          <a:ea typeface="+mn-ea"/>
          <a:cs typeface="+mn-cs"/>
        </a:defRPr>
      </a:lvl4pPr>
      <a:lvl5pPr marL="1477410" indent="-194396" algn="l" defTabSz="971980" rtl="0" eaLnBrk="1" latinLnBrk="0" hangingPunct="1">
        <a:spcBef>
          <a:spcPct val="20000"/>
        </a:spcBef>
        <a:spcAft>
          <a:spcPts val="319"/>
        </a:spcAft>
        <a:buClr>
          <a:schemeClr val="accent6">
            <a:lumMod val="75000"/>
          </a:schemeClr>
        </a:buClr>
        <a:buSzPct val="130000"/>
        <a:buFont typeface="Georgia" pitchFamily="18" charset="0"/>
        <a:buChar char="*"/>
        <a:defRPr kumimoji="1" sz="1500" kern="1200">
          <a:solidFill>
            <a:schemeClr val="tx1">
              <a:lumMod val="75000"/>
              <a:lumOff val="25000"/>
            </a:schemeClr>
          </a:solidFill>
          <a:latin typeface="+mn-lt"/>
          <a:ea typeface="+mn-ea"/>
          <a:cs typeface="+mn-cs"/>
        </a:defRPr>
      </a:lvl5pPr>
      <a:lvl6pPr marL="1769003" indent="-194396" algn="l" defTabSz="971980" rtl="0" eaLnBrk="1" latinLnBrk="0" hangingPunct="1">
        <a:spcBef>
          <a:spcPct val="20000"/>
        </a:spcBef>
        <a:spcAft>
          <a:spcPts val="319"/>
        </a:spcAft>
        <a:buClr>
          <a:schemeClr val="accent6">
            <a:lumMod val="75000"/>
          </a:schemeClr>
        </a:buClr>
        <a:buSzPct val="130000"/>
        <a:buFont typeface="Georgia" pitchFamily="18" charset="0"/>
        <a:buChar char="*"/>
        <a:defRPr kumimoji="1" sz="1500" kern="1200">
          <a:solidFill>
            <a:schemeClr val="tx1">
              <a:lumMod val="75000"/>
              <a:lumOff val="25000"/>
            </a:schemeClr>
          </a:solidFill>
          <a:latin typeface="+mn-lt"/>
          <a:ea typeface="+mn-ea"/>
          <a:cs typeface="+mn-cs"/>
        </a:defRPr>
      </a:lvl6pPr>
      <a:lvl7pPr marL="2089757" indent="-194396" algn="l" defTabSz="971980" rtl="0" eaLnBrk="1" latinLnBrk="0" hangingPunct="1">
        <a:spcBef>
          <a:spcPct val="20000"/>
        </a:spcBef>
        <a:spcAft>
          <a:spcPts val="319"/>
        </a:spcAft>
        <a:buClr>
          <a:schemeClr val="accent6">
            <a:lumMod val="75000"/>
          </a:schemeClr>
        </a:buClr>
        <a:buSzPct val="130000"/>
        <a:buFont typeface="Georgia" pitchFamily="18" charset="0"/>
        <a:buChar char="*"/>
        <a:defRPr kumimoji="1" sz="1500" kern="1200">
          <a:solidFill>
            <a:schemeClr val="tx1">
              <a:lumMod val="75000"/>
              <a:lumOff val="25000"/>
            </a:schemeClr>
          </a:solidFill>
          <a:latin typeface="+mn-lt"/>
          <a:ea typeface="+mn-ea"/>
          <a:cs typeface="+mn-cs"/>
        </a:defRPr>
      </a:lvl7pPr>
      <a:lvl8pPr marL="2429950" indent="-194396" algn="l" defTabSz="971980" rtl="0" eaLnBrk="1" latinLnBrk="0" hangingPunct="1">
        <a:spcBef>
          <a:spcPct val="20000"/>
        </a:spcBef>
        <a:spcAft>
          <a:spcPts val="319"/>
        </a:spcAft>
        <a:buClr>
          <a:schemeClr val="accent6">
            <a:lumMod val="75000"/>
          </a:schemeClr>
        </a:buClr>
        <a:buSzPct val="130000"/>
        <a:buFont typeface="Georgia" pitchFamily="18" charset="0"/>
        <a:buChar char="*"/>
        <a:defRPr kumimoji="1" sz="1500" kern="1200">
          <a:solidFill>
            <a:schemeClr val="tx1">
              <a:lumMod val="75000"/>
              <a:lumOff val="25000"/>
            </a:schemeClr>
          </a:solidFill>
          <a:latin typeface="+mn-lt"/>
          <a:ea typeface="+mn-ea"/>
          <a:cs typeface="+mn-cs"/>
        </a:defRPr>
      </a:lvl8pPr>
      <a:lvl9pPr marL="2750703" indent="-194396" algn="l" defTabSz="971980" rtl="0" eaLnBrk="1" latinLnBrk="0" hangingPunct="1">
        <a:spcBef>
          <a:spcPct val="20000"/>
        </a:spcBef>
        <a:spcAft>
          <a:spcPts val="319"/>
        </a:spcAft>
        <a:buClr>
          <a:schemeClr val="accent6">
            <a:lumMod val="75000"/>
          </a:schemeClr>
        </a:buClr>
        <a:buSzPct val="130000"/>
        <a:buFont typeface="Georgia" pitchFamily="18" charset="0"/>
        <a:buChar char="*"/>
        <a:defRPr kumimoji="1" sz="1500" kern="1200">
          <a:solidFill>
            <a:schemeClr val="tx1">
              <a:lumMod val="75000"/>
              <a:lumOff val="25000"/>
            </a:schemeClr>
          </a:solidFill>
          <a:latin typeface="+mn-lt"/>
          <a:ea typeface="+mn-ea"/>
          <a:cs typeface="+mn-cs"/>
        </a:defRPr>
      </a:lvl9pPr>
    </p:bodyStyle>
    <p:otherStyle>
      <a:defPPr>
        <a:defRPr lang="en-US"/>
      </a:defPPr>
      <a:lvl1pPr marL="0" algn="l" defTabSz="971980" rtl="0" eaLnBrk="1" latinLnBrk="0" hangingPunct="1">
        <a:defRPr kumimoji="1" sz="1900" kern="1200">
          <a:solidFill>
            <a:schemeClr val="tx1"/>
          </a:solidFill>
          <a:latin typeface="+mn-lt"/>
          <a:ea typeface="+mn-ea"/>
          <a:cs typeface="+mn-cs"/>
        </a:defRPr>
      </a:lvl1pPr>
      <a:lvl2pPr marL="485990" algn="l" defTabSz="971980" rtl="0" eaLnBrk="1" latinLnBrk="0" hangingPunct="1">
        <a:defRPr kumimoji="1" sz="1900" kern="1200">
          <a:solidFill>
            <a:schemeClr val="tx1"/>
          </a:solidFill>
          <a:latin typeface="+mn-lt"/>
          <a:ea typeface="+mn-ea"/>
          <a:cs typeface="+mn-cs"/>
        </a:defRPr>
      </a:lvl2pPr>
      <a:lvl3pPr marL="971980" algn="l" defTabSz="971980" rtl="0" eaLnBrk="1" latinLnBrk="0" hangingPunct="1">
        <a:defRPr kumimoji="1" sz="1900" kern="1200">
          <a:solidFill>
            <a:schemeClr val="tx1"/>
          </a:solidFill>
          <a:latin typeface="+mn-lt"/>
          <a:ea typeface="+mn-ea"/>
          <a:cs typeface="+mn-cs"/>
        </a:defRPr>
      </a:lvl3pPr>
      <a:lvl4pPr marL="1457970" algn="l" defTabSz="971980" rtl="0" eaLnBrk="1" latinLnBrk="0" hangingPunct="1">
        <a:defRPr kumimoji="1" sz="1900" kern="1200">
          <a:solidFill>
            <a:schemeClr val="tx1"/>
          </a:solidFill>
          <a:latin typeface="+mn-lt"/>
          <a:ea typeface="+mn-ea"/>
          <a:cs typeface="+mn-cs"/>
        </a:defRPr>
      </a:lvl4pPr>
      <a:lvl5pPr marL="1943960" algn="l" defTabSz="971980" rtl="0" eaLnBrk="1" latinLnBrk="0" hangingPunct="1">
        <a:defRPr kumimoji="1" sz="1900" kern="1200">
          <a:solidFill>
            <a:schemeClr val="tx1"/>
          </a:solidFill>
          <a:latin typeface="+mn-lt"/>
          <a:ea typeface="+mn-ea"/>
          <a:cs typeface="+mn-cs"/>
        </a:defRPr>
      </a:lvl5pPr>
      <a:lvl6pPr marL="2429950" algn="l" defTabSz="971980" rtl="0" eaLnBrk="1" latinLnBrk="0" hangingPunct="1">
        <a:defRPr kumimoji="1" sz="1900" kern="1200">
          <a:solidFill>
            <a:schemeClr val="tx1"/>
          </a:solidFill>
          <a:latin typeface="+mn-lt"/>
          <a:ea typeface="+mn-ea"/>
          <a:cs typeface="+mn-cs"/>
        </a:defRPr>
      </a:lvl6pPr>
      <a:lvl7pPr marL="2915940" algn="l" defTabSz="971980" rtl="0" eaLnBrk="1" latinLnBrk="0" hangingPunct="1">
        <a:defRPr kumimoji="1" sz="1900" kern="1200">
          <a:solidFill>
            <a:schemeClr val="tx1"/>
          </a:solidFill>
          <a:latin typeface="+mn-lt"/>
          <a:ea typeface="+mn-ea"/>
          <a:cs typeface="+mn-cs"/>
        </a:defRPr>
      </a:lvl7pPr>
      <a:lvl8pPr marL="3401930" algn="l" defTabSz="971980" rtl="0" eaLnBrk="1" latinLnBrk="0" hangingPunct="1">
        <a:defRPr kumimoji="1" sz="1900" kern="1200">
          <a:solidFill>
            <a:schemeClr val="tx1"/>
          </a:solidFill>
          <a:latin typeface="+mn-lt"/>
          <a:ea typeface="+mn-ea"/>
          <a:cs typeface="+mn-cs"/>
        </a:defRPr>
      </a:lvl8pPr>
      <a:lvl9pPr marL="3887920" algn="l" defTabSz="971980"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コンテンツ プレースホルダー 3">
            <a:extLst>
              <a:ext uri="{FF2B5EF4-FFF2-40B4-BE49-F238E27FC236}">
                <a16:creationId xmlns:a16="http://schemas.microsoft.com/office/drawing/2014/main" id="{B98AEA27-DDD0-4E24-BDA4-3CCF89AC1A72}"/>
              </a:ext>
            </a:extLst>
          </p:cNvPr>
          <p:cNvPicPr>
            <a:picLocks noGrp="1" noChangeAspect="1"/>
          </p:cNvPicPr>
          <p:nvPr>
            <p:ph sz="quarter" idx="13"/>
          </p:nvPr>
        </p:nvPicPr>
        <p:blipFill>
          <a:blip r:embed="rId2"/>
          <a:stretch>
            <a:fillRect/>
          </a:stretch>
        </p:blipFill>
        <p:spPr>
          <a:xfrm>
            <a:off x="709616" y="125959"/>
            <a:ext cx="5997310" cy="4793079"/>
          </a:xfrm>
          <a:prstGeom prst="rect">
            <a:avLst/>
          </a:prstGeom>
        </p:spPr>
      </p:pic>
      <p:sp>
        <p:nvSpPr>
          <p:cNvPr id="5" name="タイトル 1">
            <a:extLst>
              <a:ext uri="{FF2B5EF4-FFF2-40B4-BE49-F238E27FC236}">
                <a16:creationId xmlns:a16="http://schemas.microsoft.com/office/drawing/2014/main" id="{4252A7F8-CCF5-4D09-A0CD-24ACC436A79E}"/>
              </a:ext>
            </a:extLst>
          </p:cNvPr>
          <p:cNvSpPr txBox="1">
            <a:spLocks/>
          </p:cNvSpPr>
          <p:nvPr/>
        </p:nvSpPr>
        <p:spPr>
          <a:xfrm>
            <a:off x="619969" y="1423176"/>
            <a:ext cx="5666199" cy="1016656"/>
          </a:xfrm>
          <a:prstGeom prst="rect">
            <a:avLst/>
          </a:prstGeom>
          <a:effectLst/>
        </p:spPr>
        <p:txBody>
          <a:bodyPr vert="horz" lIns="97198" tIns="48599" rIns="97198" bIns="48599" rtlCol="0" anchor="t" anchorCtr="0">
            <a:noAutofit/>
          </a:bodyPr>
          <a:lstStyle>
            <a:lvl1pPr marL="340193" indent="-340193" algn="r" defTabSz="971980" rtl="0" eaLnBrk="1" latinLnBrk="0" hangingPunct="1">
              <a:spcBef>
                <a:spcPct val="0"/>
              </a:spcBef>
              <a:buClr>
                <a:schemeClr val="accent6">
                  <a:lumMod val="75000"/>
                </a:schemeClr>
              </a:buClr>
              <a:buSzPct val="128000"/>
              <a:buFont typeface="Georgia" pitchFamily="18" charset="0"/>
              <a:buChar char="*"/>
              <a:defRPr kumimoji="1" sz="49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94396" indent="0" algn="dist">
              <a:buFont typeface="Georgia" pitchFamily="18" charset="0"/>
              <a:buNone/>
            </a:pPr>
            <a:r>
              <a:rPr lang="ja-JP" altLang="en-US" sz="5400" dirty="0">
                <a:solidFill>
                  <a:srgbClr val="0070C0"/>
                </a:solidFill>
                <a:effectLst/>
                <a:latin typeface="HG丸ｺﾞｼｯｸM-PRO" panose="020F0600000000000000" pitchFamily="50" charset="-128"/>
                <a:ea typeface="HG丸ｺﾞｼｯｸM-PRO" panose="020F0600000000000000" pitchFamily="50" charset="-128"/>
              </a:rPr>
              <a:t> </a:t>
            </a:r>
            <a:r>
              <a:rPr lang="ja-JP" altLang="en-US" sz="5000" dirty="0">
                <a:solidFill>
                  <a:schemeClr val="tx1"/>
                </a:solidFill>
                <a:effectLst>
                  <a:outerShdw blurRad="38100" dist="38100" dir="2700000" algn="tl">
                    <a:srgbClr val="000000">
                      <a:alpha val="43137"/>
                    </a:srgbClr>
                  </a:outerShdw>
                </a:effectLst>
                <a:latin typeface="UD デジタル 教科書体 NK-R" panose="02020400000000000000" pitchFamily="18" charset="-128"/>
                <a:ea typeface="UD デジタル 教科書体 NK-R" panose="02020400000000000000" pitchFamily="18" charset="-128"/>
              </a:rPr>
              <a:t>つどいのご案内</a:t>
            </a:r>
          </a:p>
        </p:txBody>
      </p:sp>
      <p:sp>
        <p:nvSpPr>
          <p:cNvPr id="6" name="テキスト ボックス 5">
            <a:extLst>
              <a:ext uri="{FF2B5EF4-FFF2-40B4-BE49-F238E27FC236}">
                <a16:creationId xmlns:a16="http://schemas.microsoft.com/office/drawing/2014/main" id="{5B6C3A31-81A2-484D-8E67-2B9C8875B74D}"/>
              </a:ext>
            </a:extLst>
          </p:cNvPr>
          <p:cNvSpPr txBox="1"/>
          <p:nvPr/>
        </p:nvSpPr>
        <p:spPr>
          <a:xfrm>
            <a:off x="1879484" y="2232627"/>
            <a:ext cx="3441929" cy="405924"/>
          </a:xfrm>
          <a:prstGeom prst="rect">
            <a:avLst/>
          </a:prstGeom>
          <a:noFill/>
        </p:spPr>
        <p:txBody>
          <a:bodyPr wrap="square" lIns="97198" tIns="48599" rIns="97198" bIns="48599" rtlCol="0">
            <a:spAutoFit/>
          </a:bodyPr>
          <a:lstStyle/>
          <a:p>
            <a:pPr algn="dist"/>
            <a:r>
              <a:rPr lang="ja-JP" altLang="en-US" sz="2000" b="1" dirty="0">
                <a:solidFill>
                  <a:srgbClr val="FFC000"/>
                </a:solidFill>
                <a:latin typeface="UD デジタル 教科書体 NK-R" panose="02020400000000000000" pitchFamily="18" charset="-128"/>
                <a:ea typeface="UD デジタル 教科書体 NK-R" panose="02020400000000000000" pitchFamily="18" charset="-128"/>
              </a:rPr>
              <a:t>～自死遺族のつどい～</a:t>
            </a:r>
          </a:p>
        </p:txBody>
      </p:sp>
      <p:sp>
        <p:nvSpPr>
          <p:cNvPr id="7" name="テキスト ボックス 6">
            <a:extLst>
              <a:ext uri="{FF2B5EF4-FFF2-40B4-BE49-F238E27FC236}">
                <a16:creationId xmlns:a16="http://schemas.microsoft.com/office/drawing/2014/main" id="{C5B48687-2837-4057-A90E-48B438E7DC7E}"/>
              </a:ext>
            </a:extLst>
          </p:cNvPr>
          <p:cNvSpPr txBox="1"/>
          <p:nvPr/>
        </p:nvSpPr>
        <p:spPr>
          <a:xfrm>
            <a:off x="3069371" y="1108377"/>
            <a:ext cx="1080120" cy="307777"/>
          </a:xfrm>
          <a:prstGeom prst="rect">
            <a:avLst/>
          </a:prstGeom>
          <a:noFill/>
        </p:spPr>
        <p:txBody>
          <a:bodyPr wrap="square" rtlCol="0">
            <a:spAutoFit/>
          </a:bodyPr>
          <a:lstStyle/>
          <a:p>
            <a:r>
              <a:rPr kumimoji="1" lang="ja-JP" altLang="en-US" sz="1400" b="1" dirty="0">
                <a:latin typeface="UD デジタル 教科書体 NK-R" panose="02020400000000000000" pitchFamily="18" charset="-128"/>
                <a:ea typeface="UD デジタル 教科書体 NK-R" panose="02020400000000000000" pitchFamily="18" charset="-128"/>
              </a:rPr>
              <a:t>令和</a:t>
            </a:r>
            <a:r>
              <a:rPr lang="ja-JP" altLang="en-US" sz="1400" b="1" dirty="0">
                <a:latin typeface="UD デジタル 教科書体 NK-R" panose="02020400000000000000" pitchFamily="18" charset="-128"/>
                <a:ea typeface="UD デジタル 教科書体 NK-R" panose="02020400000000000000" pitchFamily="18" charset="-128"/>
              </a:rPr>
              <a:t>７</a:t>
            </a:r>
            <a:r>
              <a:rPr kumimoji="1" lang="ja-JP" altLang="en-US" sz="1400" b="1" dirty="0">
                <a:latin typeface="UD デジタル 教科書体 NK-R" panose="02020400000000000000" pitchFamily="18" charset="-128"/>
                <a:ea typeface="UD デジタル 教科書体 NK-R" panose="02020400000000000000" pitchFamily="18" charset="-128"/>
              </a:rPr>
              <a:t>年度</a:t>
            </a:r>
          </a:p>
        </p:txBody>
      </p:sp>
      <p:sp>
        <p:nvSpPr>
          <p:cNvPr id="8" name="テキスト ボックス 7">
            <a:extLst>
              <a:ext uri="{FF2B5EF4-FFF2-40B4-BE49-F238E27FC236}">
                <a16:creationId xmlns:a16="http://schemas.microsoft.com/office/drawing/2014/main" id="{DFC854FF-6E83-4AB0-9DF1-D7FCD65D2942}"/>
              </a:ext>
            </a:extLst>
          </p:cNvPr>
          <p:cNvSpPr txBox="1"/>
          <p:nvPr/>
        </p:nvSpPr>
        <p:spPr>
          <a:xfrm>
            <a:off x="2073269" y="2910818"/>
            <a:ext cx="3248144" cy="738664"/>
          </a:xfrm>
          <a:prstGeom prst="rect">
            <a:avLst/>
          </a:prstGeom>
          <a:noFill/>
        </p:spPr>
        <p:txBody>
          <a:bodyPr wrap="square" rtlCol="0">
            <a:spAutoFit/>
          </a:bodyPr>
          <a:lstStyle/>
          <a:p>
            <a:pPr algn="ctr"/>
            <a:r>
              <a:rPr lang="ja-JP" altLang="en-US" sz="14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身近な方を自死で亡くされた方が</a:t>
            </a:r>
            <a:endParaRPr lang="en-US" altLang="ja-JP" sz="14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endParaRPr>
          </a:p>
          <a:p>
            <a:pPr algn="ctr"/>
            <a:r>
              <a:rPr lang="ja-JP" altLang="en-US" sz="14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安心して胸の内を語り合える場として</a:t>
            </a:r>
            <a:endParaRPr lang="en-US" altLang="ja-JP" sz="14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endParaRPr>
          </a:p>
          <a:p>
            <a:pPr algn="ctr"/>
            <a:r>
              <a:rPr lang="ja-JP" altLang="en-US" sz="14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開催しております。</a:t>
            </a:r>
            <a:endParaRPr lang="en-US" altLang="ja-JP" sz="14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endParaRPr>
          </a:p>
        </p:txBody>
      </p:sp>
      <p:sp>
        <p:nvSpPr>
          <p:cNvPr id="10" name="テキスト ボックス 9">
            <a:extLst>
              <a:ext uri="{FF2B5EF4-FFF2-40B4-BE49-F238E27FC236}">
                <a16:creationId xmlns:a16="http://schemas.microsoft.com/office/drawing/2014/main" id="{BFF17823-549E-492D-8F02-65BABAAA98F8}"/>
              </a:ext>
            </a:extLst>
          </p:cNvPr>
          <p:cNvSpPr txBox="1"/>
          <p:nvPr/>
        </p:nvSpPr>
        <p:spPr>
          <a:xfrm>
            <a:off x="583620" y="4871800"/>
            <a:ext cx="5997310" cy="523220"/>
          </a:xfrm>
          <a:prstGeom prst="rect">
            <a:avLst/>
          </a:prstGeom>
          <a:noFill/>
        </p:spPr>
        <p:txBody>
          <a:bodyPr wrap="square" rtlCol="0">
            <a:spAutoFit/>
          </a:bodyPr>
          <a:lstStyle/>
          <a:p>
            <a:pPr algn="dist"/>
            <a:r>
              <a:rPr lang="ja-JP" altLang="en-US" sz="1400" dirty="0">
                <a:latin typeface="UD デジタル 教科書体 NK-R" panose="02020400000000000000" pitchFamily="18" charset="-128"/>
                <a:ea typeface="UD デジタル 教科書体 NK-R" panose="02020400000000000000" pitchFamily="18" charset="-128"/>
              </a:rPr>
              <a:t>対　象：自死でご家族やご友人、恋人など、身近な人を亡くされた方</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参加費：無料</a:t>
            </a:r>
            <a:endParaRPr lang="en-US" altLang="ja-JP" sz="1400" dirty="0">
              <a:latin typeface="UD デジタル 教科書体 NK-R" panose="02020400000000000000" pitchFamily="18" charset="-128"/>
              <a:ea typeface="UD デジタル 教科書体 NK-R" panose="02020400000000000000" pitchFamily="18" charset="-128"/>
            </a:endParaRPr>
          </a:p>
        </p:txBody>
      </p:sp>
      <p:graphicFrame>
        <p:nvGraphicFramePr>
          <p:cNvPr id="9" name="表 8">
            <a:extLst>
              <a:ext uri="{FF2B5EF4-FFF2-40B4-BE49-F238E27FC236}">
                <a16:creationId xmlns:a16="http://schemas.microsoft.com/office/drawing/2014/main" id="{C9B43C9C-0428-4FD3-BFB2-5208BFCCC52B}"/>
              </a:ext>
            </a:extLst>
          </p:cNvPr>
          <p:cNvGraphicFramePr>
            <a:graphicFrameLocks noGrp="1"/>
          </p:cNvGraphicFramePr>
          <p:nvPr>
            <p:extLst>
              <p:ext uri="{D42A27DB-BD31-4B8C-83A1-F6EECF244321}">
                <p14:modId xmlns:p14="http://schemas.microsoft.com/office/powerpoint/2010/main" val="3032951762"/>
              </p:ext>
            </p:extLst>
          </p:nvPr>
        </p:nvGraphicFramePr>
        <p:xfrm>
          <a:off x="505321" y="5728489"/>
          <a:ext cx="6208221" cy="2007225"/>
        </p:xfrm>
        <a:graphic>
          <a:graphicData uri="http://schemas.openxmlformats.org/drawingml/2006/table">
            <a:tbl>
              <a:tblPr firstRow="1" bandRow="1">
                <a:tableStyleId>{C083E6E3-FA7D-4D7B-A595-EF9225AFEA82}</a:tableStyleId>
              </a:tblPr>
              <a:tblGrid>
                <a:gridCol w="387668">
                  <a:extLst>
                    <a:ext uri="{9D8B030D-6E8A-4147-A177-3AD203B41FA5}">
                      <a16:colId xmlns:a16="http://schemas.microsoft.com/office/drawing/2014/main" val="20000"/>
                    </a:ext>
                  </a:extLst>
                </a:gridCol>
                <a:gridCol w="3349993">
                  <a:extLst>
                    <a:ext uri="{9D8B030D-6E8A-4147-A177-3AD203B41FA5}">
                      <a16:colId xmlns:a16="http://schemas.microsoft.com/office/drawing/2014/main" val="20001"/>
                    </a:ext>
                  </a:extLst>
                </a:gridCol>
                <a:gridCol w="2470560">
                  <a:extLst>
                    <a:ext uri="{9D8B030D-6E8A-4147-A177-3AD203B41FA5}">
                      <a16:colId xmlns:a16="http://schemas.microsoft.com/office/drawing/2014/main" val="20002"/>
                    </a:ext>
                  </a:extLst>
                </a:gridCol>
              </a:tblGrid>
              <a:tr h="291717">
                <a:tc>
                  <a:txBody>
                    <a:bodyPr/>
                    <a:lstStyle/>
                    <a:p>
                      <a:pPr algn="ctr"/>
                      <a:r>
                        <a:rPr kumimoji="1" lang="ja-JP" altLang="en-US" sz="1200" dirty="0"/>
                        <a:t>回</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dirty="0"/>
                        <a:t>日時</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dirty="0"/>
                        <a:t>場所</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91717">
                <a:tc>
                  <a:txBody>
                    <a:bodyPr/>
                    <a:lstStyle/>
                    <a:p>
                      <a:pPr algn="ctr"/>
                      <a:r>
                        <a:rPr kumimoji="1" lang="ja-JP" altLang="en-US" sz="1200" strike="noStrike" dirty="0"/>
                        <a:t>１</a:t>
                      </a:r>
                      <a:endParaRPr kumimoji="1" lang="ja-JP" altLang="en-US" sz="1200" strike="noStrike"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strike="noStrike" dirty="0"/>
                        <a:t>令和</a:t>
                      </a:r>
                      <a:r>
                        <a:rPr kumimoji="1" lang="en-US" altLang="ja-JP" sz="1200" strike="noStrike" dirty="0"/>
                        <a:t>7</a:t>
                      </a:r>
                      <a:r>
                        <a:rPr kumimoji="1" lang="ja-JP" altLang="en-US" sz="1200" strike="noStrike" dirty="0"/>
                        <a:t>年　</a:t>
                      </a:r>
                      <a:r>
                        <a:rPr kumimoji="1" lang="en-US" altLang="ja-JP" sz="1200" strike="noStrike" dirty="0"/>
                        <a:t>5</a:t>
                      </a:r>
                      <a:r>
                        <a:rPr kumimoji="1" lang="ja-JP" altLang="en-US" sz="1200" strike="noStrike" dirty="0"/>
                        <a:t>月</a:t>
                      </a:r>
                      <a:r>
                        <a:rPr kumimoji="1" lang="en-US" altLang="ja-JP" sz="1200" strike="noStrike" dirty="0"/>
                        <a:t>11</a:t>
                      </a:r>
                      <a:r>
                        <a:rPr kumimoji="1" lang="ja-JP" altLang="en-US" sz="1200" strike="noStrike" dirty="0"/>
                        <a:t>日（日）</a:t>
                      </a:r>
                      <a:r>
                        <a:rPr kumimoji="1" lang="en-US" altLang="ja-JP" sz="1200" strike="noStrike" dirty="0"/>
                        <a:t>13:30</a:t>
                      </a:r>
                      <a:r>
                        <a:rPr kumimoji="1" lang="ja-JP" altLang="en-US" sz="1200" strike="noStrike" dirty="0"/>
                        <a:t>～</a:t>
                      </a:r>
                      <a:r>
                        <a:rPr kumimoji="1" lang="en-US" altLang="ja-JP" sz="1200" strike="noStrike" dirty="0"/>
                        <a:t>15:30</a:t>
                      </a:r>
                      <a:endParaRPr kumimoji="1" lang="ja-JP" altLang="en-US" sz="1200" strike="noStrike" dirty="0">
                        <a:latin typeface="Meiryo UI" panose="020B0604030504040204" pitchFamily="50" charset="-128"/>
                        <a:ea typeface="Meiryo UI" panose="020B0604030504040204" pitchFamily="50" charset="-128"/>
                      </a:endParaRPr>
                    </a:p>
                  </a:txBody>
                  <a:tcPr/>
                </a:tc>
                <a:tc>
                  <a:txBody>
                    <a:bodyPr/>
                    <a:lstStyle/>
                    <a:p>
                      <a:pPr marL="0" marR="0" lvl="0" indent="0" algn="l" defTabSz="971980" rtl="0" eaLnBrk="1" fontAlgn="auto" latinLnBrk="0" hangingPunct="1">
                        <a:lnSpc>
                          <a:spcPct val="100000"/>
                        </a:lnSpc>
                        <a:spcBef>
                          <a:spcPts val="0"/>
                        </a:spcBef>
                        <a:spcAft>
                          <a:spcPts val="0"/>
                        </a:spcAft>
                        <a:buClrTx/>
                        <a:buSzTx/>
                        <a:buFontTx/>
                        <a:buNone/>
                        <a:tabLst/>
                        <a:defRPr/>
                      </a:pPr>
                      <a:r>
                        <a:rPr kumimoji="1" lang="ja-JP" altLang="en-US" sz="1200" strike="noStrike" dirty="0"/>
                        <a:t>青森市民ホール</a:t>
                      </a:r>
                      <a:r>
                        <a:rPr kumimoji="1" lang="ja-JP" altLang="en-US" sz="1200" strike="noStrike"/>
                        <a:t>　</a:t>
                      </a:r>
                      <a:r>
                        <a:rPr kumimoji="1" lang="en-US" altLang="ja-JP" sz="1200" strike="noStrike" dirty="0"/>
                        <a:t>1</a:t>
                      </a:r>
                      <a:r>
                        <a:rPr kumimoji="1" lang="ja-JP" altLang="en-US" sz="1200" strike="noStrike"/>
                        <a:t>階　会議室</a:t>
                      </a:r>
                      <a:r>
                        <a:rPr kumimoji="1" lang="en-US" altLang="ja-JP" sz="1200" strike="noStrike" dirty="0"/>
                        <a:t>1</a:t>
                      </a:r>
                      <a:endParaRPr kumimoji="1" lang="ja-JP" altLang="en-US" sz="1200" strike="noStrike"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291717">
                <a:tc>
                  <a:txBody>
                    <a:bodyPr/>
                    <a:lstStyle/>
                    <a:p>
                      <a:pPr algn="ctr"/>
                      <a:r>
                        <a:rPr kumimoji="1" lang="ja-JP" altLang="en-US" sz="1200" dirty="0"/>
                        <a:t>２</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t>令和</a:t>
                      </a:r>
                      <a:r>
                        <a:rPr kumimoji="1" lang="en-US" altLang="ja-JP" sz="1200" dirty="0"/>
                        <a:t>7</a:t>
                      </a:r>
                      <a:r>
                        <a:rPr kumimoji="1" lang="ja-JP" altLang="en-US" sz="1200" dirty="0"/>
                        <a:t>年　</a:t>
                      </a:r>
                      <a:r>
                        <a:rPr kumimoji="1" lang="en-US" altLang="ja-JP" sz="1200" dirty="0"/>
                        <a:t>7</a:t>
                      </a:r>
                      <a:r>
                        <a:rPr kumimoji="1" lang="ja-JP" altLang="en-US" sz="1200" dirty="0"/>
                        <a:t>月</a:t>
                      </a:r>
                      <a:r>
                        <a:rPr kumimoji="1" lang="en-US" altLang="ja-JP" sz="1200" dirty="0"/>
                        <a:t>27</a:t>
                      </a:r>
                      <a:r>
                        <a:rPr kumimoji="1" lang="ja-JP" altLang="en-US" sz="1200" dirty="0"/>
                        <a:t>日（日）</a:t>
                      </a:r>
                      <a:r>
                        <a:rPr kumimoji="1" lang="en-US" altLang="ja-JP" sz="1200" dirty="0"/>
                        <a:t>13:30</a:t>
                      </a:r>
                      <a:r>
                        <a:rPr kumimoji="1" lang="ja-JP" altLang="en-US" sz="1200" dirty="0"/>
                        <a:t>～</a:t>
                      </a:r>
                      <a:r>
                        <a:rPr kumimoji="1" lang="en-US" altLang="ja-JP" sz="1200" dirty="0"/>
                        <a:t>15:30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200" dirty="0"/>
                        <a:t>弘前市民会館　   </a:t>
                      </a:r>
                      <a:r>
                        <a:rPr kumimoji="1" lang="en-US" altLang="ja-JP" sz="1200" dirty="0"/>
                        <a:t>2</a:t>
                      </a:r>
                      <a:r>
                        <a:rPr kumimoji="1" lang="ja-JP" altLang="en-US" sz="1200" dirty="0"/>
                        <a:t>階　中会議室</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002"/>
                  </a:ext>
                </a:extLst>
              </a:tr>
              <a:tr h="291717">
                <a:tc>
                  <a:txBody>
                    <a:bodyPr/>
                    <a:lstStyle/>
                    <a:p>
                      <a:pPr algn="ctr"/>
                      <a:r>
                        <a:rPr kumimoji="1" lang="ja-JP" altLang="en-US" sz="1200" dirty="0"/>
                        <a:t>３</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dirty="0"/>
                        <a:t>令和</a:t>
                      </a:r>
                      <a:r>
                        <a:rPr kumimoji="1" lang="en-US" altLang="ja-JP" sz="1200" dirty="0"/>
                        <a:t>7</a:t>
                      </a:r>
                      <a:r>
                        <a:rPr kumimoji="1" lang="ja-JP" altLang="en-US" sz="1200" dirty="0"/>
                        <a:t>年　</a:t>
                      </a:r>
                      <a:r>
                        <a:rPr kumimoji="1" lang="en-US" altLang="ja-JP" sz="1200" dirty="0"/>
                        <a:t>9</a:t>
                      </a:r>
                      <a:r>
                        <a:rPr kumimoji="1" lang="ja-JP" altLang="en-US" sz="1200" dirty="0"/>
                        <a:t>月</a:t>
                      </a:r>
                      <a:r>
                        <a:rPr kumimoji="1" lang="en-US" altLang="ja-JP" sz="1200" dirty="0"/>
                        <a:t>  7</a:t>
                      </a:r>
                      <a:r>
                        <a:rPr kumimoji="1" lang="ja-JP" altLang="en-US" sz="1200" dirty="0"/>
                        <a:t>日（日）</a:t>
                      </a:r>
                      <a:r>
                        <a:rPr kumimoji="1" lang="en-US" altLang="ja-JP" sz="1200" dirty="0"/>
                        <a:t>13:30</a:t>
                      </a:r>
                      <a:r>
                        <a:rPr kumimoji="1" lang="ja-JP" altLang="en-US" sz="1200" dirty="0"/>
                        <a:t>～</a:t>
                      </a:r>
                      <a:r>
                        <a:rPr kumimoji="1" lang="en-US" altLang="ja-JP" sz="1200" dirty="0"/>
                        <a:t>15:30</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200" dirty="0"/>
                        <a:t>八戸ユートリー　</a:t>
                      </a:r>
                      <a:r>
                        <a:rPr kumimoji="1" lang="en-US" altLang="ja-JP" sz="1200" dirty="0"/>
                        <a:t>4</a:t>
                      </a:r>
                      <a:r>
                        <a:rPr kumimoji="1" lang="ja-JP" altLang="en-US" sz="1200" dirty="0"/>
                        <a:t>階　研修室</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59487">
                <a:tc>
                  <a:txBody>
                    <a:bodyPr/>
                    <a:lstStyle/>
                    <a:p>
                      <a:pPr algn="ctr"/>
                      <a:r>
                        <a:rPr kumimoji="1" lang="ja-JP" altLang="en-US" sz="1200" dirty="0"/>
                        <a:t>４</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dirty="0"/>
                        <a:t>令和</a:t>
                      </a:r>
                      <a:r>
                        <a:rPr kumimoji="1" lang="en-US" altLang="ja-JP" sz="1200" dirty="0"/>
                        <a:t>7</a:t>
                      </a:r>
                      <a:r>
                        <a:rPr kumimoji="1" lang="ja-JP" altLang="en-US" sz="1200" dirty="0"/>
                        <a:t>年 </a:t>
                      </a:r>
                      <a:r>
                        <a:rPr kumimoji="1" lang="en-US" altLang="ja-JP" sz="1200" dirty="0"/>
                        <a:t>11</a:t>
                      </a:r>
                      <a:r>
                        <a:rPr kumimoji="1" lang="ja-JP" altLang="en-US" sz="1200" dirty="0"/>
                        <a:t>月</a:t>
                      </a:r>
                      <a:r>
                        <a:rPr kumimoji="1" lang="en-US" altLang="ja-JP" sz="1200" dirty="0"/>
                        <a:t>29</a:t>
                      </a:r>
                      <a:r>
                        <a:rPr kumimoji="1" lang="ja-JP" altLang="en-US" sz="1200" dirty="0"/>
                        <a:t>日（土）</a:t>
                      </a:r>
                      <a:r>
                        <a:rPr kumimoji="1" lang="en-US" altLang="ja-JP" sz="1200" dirty="0"/>
                        <a:t>13:30</a:t>
                      </a:r>
                      <a:r>
                        <a:rPr kumimoji="1" lang="ja-JP" altLang="en-US" sz="1200" dirty="0"/>
                        <a:t>～</a:t>
                      </a:r>
                      <a:r>
                        <a:rPr kumimoji="1" lang="en-US" altLang="ja-JP" sz="1200" dirty="0"/>
                        <a:t>15:30</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l" defTabSz="971980" rtl="0" eaLnBrk="1" fontAlgn="auto" latinLnBrk="0" hangingPunct="1">
                        <a:lnSpc>
                          <a:spcPct val="100000"/>
                        </a:lnSpc>
                        <a:spcBef>
                          <a:spcPts val="0"/>
                        </a:spcBef>
                        <a:spcAft>
                          <a:spcPts val="0"/>
                        </a:spcAft>
                        <a:buClrTx/>
                        <a:buSzTx/>
                        <a:buFontTx/>
                        <a:buNone/>
                        <a:tabLst/>
                        <a:defRPr/>
                      </a:pPr>
                      <a:r>
                        <a:rPr kumimoji="1" lang="ja-JP" altLang="en-US" sz="1200" u="none" strike="noStrike" kern="1200" cap="none" spc="0" normalizeH="0" baseline="0" noProof="0" dirty="0">
                          <a:ln>
                            <a:noFill/>
                          </a:ln>
                          <a:effectLst/>
                          <a:uLnTx/>
                          <a:uFillTx/>
                        </a:rPr>
                        <a:t>青森市民ホール　</a:t>
                      </a:r>
                      <a:r>
                        <a:rPr kumimoji="1" lang="en-US" altLang="ja-JP" sz="1200" u="none" strike="noStrike" kern="1200" cap="none" spc="0" normalizeH="0" baseline="0" noProof="0" dirty="0">
                          <a:ln>
                            <a:noFill/>
                          </a:ln>
                          <a:effectLst/>
                          <a:uLnTx/>
                          <a:uFillTx/>
                        </a:rPr>
                        <a:t>1</a:t>
                      </a:r>
                      <a:r>
                        <a:rPr kumimoji="1" lang="ja-JP" altLang="en-US" sz="1200" u="none" strike="noStrike" kern="1200" cap="none" spc="0" normalizeH="0" baseline="0" noProof="0" dirty="0">
                          <a:ln>
                            <a:noFill/>
                          </a:ln>
                          <a:effectLst/>
                          <a:uLnTx/>
                          <a:uFillTx/>
                        </a:rPr>
                        <a:t>階　会議室</a:t>
                      </a:r>
                      <a:r>
                        <a:rPr kumimoji="1" lang="en-US" altLang="ja-JP" sz="1200" u="none" strike="noStrike" kern="1200" cap="none" spc="0" normalizeH="0" baseline="0" noProof="0" dirty="0">
                          <a:ln>
                            <a:noFill/>
                          </a:ln>
                          <a:effectLst/>
                          <a:uLnTx/>
                          <a:uFillTx/>
                        </a:rPr>
                        <a:t>1</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0004"/>
                  </a:ext>
                </a:extLst>
              </a:tr>
              <a:tr h="263263">
                <a:tc>
                  <a:txBody>
                    <a:bodyPr/>
                    <a:lstStyle/>
                    <a:p>
                      <a:pPr algn="ctr"/>
                      <a:r>
                        <a:rPr kumimoji="1" lang="en-US" altLang="ja-JP" sz="1200" dirty="0"/>
                        <a:t>5</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dirty="0"/>
                        <a:t>令和</a:t>
                      </a:r>
                      <a:r>
                        <a:rPr kumimoji="1" lang="en-US" altLang="ja-JP" sz="1200" dirty="0"/>
                        <a:t>8</a:t>
                      </a:r>
                      <a:r>
                        <a:rPr kumimoji="1" lang="ja-JP" altLang="en-US" sz="1200" dirty="0"/>
                        <a:t>年　</a:t>
                      </a:r>
                      <a:r>
                        <a:rPr kumimoji="1" lang="en-US" altLang="ja-JP" sz="1200" dirty="0"/>
                        <a:t>1</a:t>
                      </a:r>
                      <a:r>
                        <a:rPr kumimoji="1" lang="ja-JP" altLang="en-US" sz="1200" dirty="0"/>
                        <a:t>月</a:t>
                      </a:r>
                      <a:r>
                        <a:rPr kumimoji="1" lang="en-US" altLang="ja-JP" sz="1200" dirty="0"/>
                        <a:t>17</a:t>
                      </a:r>
                      <a:r>
                        <a:rPr kumimoji="1" lang="ja-JP" altLang="en-US" sz="1200" dirty="0"/>
                        <a:t>日（土）</a:t>
                      </a:r>
                      <a:r>
                        <a:rPr kumimoji="1" lang="en-US" altLang="ja-JP" sz="1200" dirty="0"/>
                        <a:t>13:30</a:t>
                      </a:r>
                      <a:r>
                        <a:rPr kumimoji="1" lang="ja-JP" altLang="en-US" sz="1200" dirty="0"/>
                        <a:t>～</a:t>
                      </a:r>
                      <a:r>
                        <a:rPr kumimoji="1" lang="en-US" altLang="ja-JP" sz="1200" dirty="0"/>
                        <a:t>15:30</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pPr marL="0" marR="0" lvl="0" indent="0" algn="l" defTabSz="971980" rtl="0" eaLnBrk="1" fontAlgn="auto" latinLnBrk="0" hangingPunct="1">
                        <a:lnSpc>
                          <a:spcPct val="100000"/>
                        </a:lnSpc>
                        <a:spcBef>
                          <a:spcPts val="0"/>
                        </a:spcBef>
                        <a:spcAft>
                          <a:spcPts val="0"/>
                        </a:spcAft>
                        <a:buClrTx/>
                        <a:buSzTx/>
                        <a:buFontTx/>
                        <a:buNone/>
                        <a:tabLst/>
                        <a:defRPr/>
                      </a:pPr>
                      <a:r>
                        <a:rPr kumimoji="1" lang="ja-JP" altLang="en-US" sz="1200" u="none" strike="noStrike" kern="1200" cap="none" spc="0" normalizeH="0" baseline="0" noProof="0" dirty="0">
                          <a:ln>
                            <a:noFill/>
                          </a:ln>
                          <a:effectLst/>
                          <a:uLnTx/>
                          <a:uFillTx/>
                        </a:rPr>
                        <a:t>弘前市民会館</a:t>
                      </a:r>
                      <a:r>
                        <a:rPr kumimoji="1" lang="ja-JP" altLang="en-US" sz="1200" u="none" strike="noStrike" kern="1200" cap="none" spc="0" normalizeH="0" baseline="0" noProof="0">
                          <a:ln>
                            <a:noFill/>
                          </a:ln>
                          <a:effectLst/>
                          <a:uLnTx/>
                          <a:uFillTx/>
                        </a:rPr>
                        <a:t>　   </a:t>
                      </a:r>
                      <a:r>
                        <a:rPr kumimoji="1" lang="en-US" altLang="ja-JP" sz="1200" u="none" strike="noStrike" kern="1200" cap="none" spc="0" normalizeH="0" baseline="0" noProof="0">
                          <a:ln>
                            <a:noFill/>
                          </a:ln>
                          <a:effectLst/>
                          <a:uLnTx/>
                          <a:uFillTx/>
                        </a:rPr>
                        <a:t>2</a:t>
                      </a:r>
                      <a:r>
                        <a:rPr kumimoji="1" lang="ja-JP" altLang="en-US" sz="1200" u="none" strike="noStrike" kern="1200" cap="none" spc="0" normalizeH="0" baseline="0" noProof="0">
                          <a:ln>
                            <a:noFill/>
                          </a:ln>
                          <a:effectLst/>
                          <a:uLnTx/>
                          <a:uFillTx/>
                        </a:rPr>
                        <a:t>階   中</a:t>
                      </a:r>
                      <a:r>
                        <a:rPr kumimoji="1" lang="ja-JP" altLang="en-US" sz="1200" u="none" strike="noStrike" kern="1200" cap="none" spc="0" normalizeH="0" baseline="0" noProof="0" dirty="0">
                          <a:ln>
                            <a:noFill/>
                          </a:ln>
                          <a:effectLst/>
                          <a:uLnTx/>
                          <a:uFillTx/>
                        </a:rPr>
                        <a:t>会議室</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2835093621"/>
                  </a:ext>
                </a:extLst>
              </a:tr>
              <a:tr h="291717">
                <a:tc>
                  <a:txBody>
                    <a:bodyPr/>
                    <a:lstStyle/>
                    <a:p>
                      <a:pPr algn="ctr"/>
                      <a:r>
                        <a:rPr kumimoji="1" lang="ja-JP" altLang="en-US" sz="1200" dirty="0"/>
                        <a:t>６</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marL="0" marR="0" lvl="0" indent="0" algn="ctr" defTabSz="971980" rtl="0" eaLnBrk="1" fontAlgn="auto" latinLnBrk="0" hangingPunct="1">
                        <a:lnSpc>
                          <a:spcPct val="100000"/>
                        </a:lnSpc>
                        <a:spcBef>
                          <a:spcPts val="0"/>
                        </a:spcBef>
                        <a:spcAft>
                          <a:spcPts val="0"/>
                        </a:spcAft>
                        <a:buClrTx/>
                        <a:buSzTx/>
                        <a:buFontTx/>
                        <a:buNone/>
                        <a:tabLst/>
                        <a:defRPr/>
                      </a:pPr>
                      <a:r>
                        <a:rPr kumimoji="1" lang="ja-JP" altLang="en-US" sz="1200" dirty="0"/>
                        <a:t>令和</a:t>
                      </a:r>
                      <a:r>
                        <a:rPr kumimoji="1" lang="en-US" altLang="ja-JP" sz="1200" dirty="0"/>
                        <a:t>8</a:t>
                      </a:r>
                      <a:r>
                        <a:rPr kumimoji="1" lang="ja-JP" altLang="en-US" sz="1200" dirty="0"/>
                        <a:t>年　</a:t>
                      </a:r>
                      <a:r>
                        <a:rPr kumimoji="1" lang="en-US" altLang="ja-JP" sz="1200" dirty="0"/>
                        <a:t>3</a:t>
                      </a:r>
                      <a:r>
                        <a:rPr kumimoji="1" lang="ja-JP" altLang="en-US" sz="1200" dirty="0"/>
                        <a:t>月</a:t>
                      </a:r>
                      <a:r>
                        <a:rPr kumimoji="1" lang="en-US" altLang="ja-JP" sz="1200" dirty="0"/>
                        <a:t>  7</a:t>
                      </a:r>
                      <a:r>
                        <a:rPr kumimoji="1" lang="ja-JP" altLang="en-US" sz="1200" dirty="0"/>
                        <a:t>日（土）</a:t>
                      </a:r>
                      <a:r>
                        <a:rPr kumimoji="1" lang="en-US" altLang="ja-JP" sz="1200" dirty="0"/>
                        <a:t>13:30</a:t>
                      </a:r>
                      <a:r>
                        <a:rPr kumimoji="1" lang="ja-JP" altLang="en-US" sz="1200" dirty="0"/>
                        <a:t>～</a:t>
                      </a:r>
                      <a:r>
                        <a:rPr kumimoji="1" lang="en-US" altLang="ja-JP" sz="1200" dirty="0"/>
                        <a:t>15:30</a:t>
                      </a:r>
                      <a:endParaRPr kumimoji="1" lang="en-US" altLang="ja-JP" sz="1200" dirty="0">
                        <a:latin typeface="Meiryo UI" panose="020B0604030504040204" pitchFamily="50" charset="-128"/>
                        <a:ea typeface="Meiryo UI" panose="020B0604030504040204" pitchFamily="50" charset="-128"/>
                      </a:endParaRPr>
                    </a:p>
                  </a:txBody>
                  <a:tcPr/>
                </a:tc>
                <a:tc>
                  <a:txBody>
                    <a:bodyPr/>
                    <a:lstStyle/>
                    <a:p>
                      <a:pPr marL="0" marR="0" lvl="0" indent="0" algn="l" defTabSz="971980" rtl="0" eaLnBrk="1" fontAlgn="auto" latinLnBrk="0" hangingPunct="1">
                        <a:lnSpc>
                          <a:spcPct val="100000"/>
                        </a:lnSpc>
                        <a:spcBef>
                          <a:spcPts val="0"/>
                        </a:spcBef>
                        <a:spcAft>
                          <a:spcPts val="0"/>
                        </a:spcAft>
                        <a:buClrTx/>
                        <a:buSzTx/>
                        <a:buFontTx/>
                        <a:buNone/>
                        <a:tabLst/>
                        <a:defRPr/>
                      </a:pPr>
                      <a:r>
                        <a:rPr kumimoji="1" lang="ja-JP" altLang="en-US" sz="1200" u="none" strike="noStrike" kern="1200" cap="none" spc="0" normalizeH="0" baseline="0" noProof="0" dirty="0">
                          <a:ln>
                            <a:noFill/>
                          </a:ln>
                          <a:effectLst/>
                          <a:uLnTx/>
                          <a:uFillTx/>
                        </a:rPr>
                        <a:t>八戸ユートリー　</a:t>
                      </a:r>
                      <a:r>
                        <a:rPr kumimoji="1" lang="en-US" altLang="ja-JP" sz="1200" u="none" strike="noStrike" kern="1200" cap="none" spc="0" normalizeH="0" baseline="0" noProof="0" dirty="0">
                          <a:ln>
                            <a:noFill/>
                          </a:ln>
                          <a:effectLst/>
                          <a:uLnTx/>
                          <a:uFillTx/>
                        </a:rPr>
                        <a:t>4</a:t>
                      </a:r>
                      <a:r>
                        <a:rPr kumimoji="1" lang="ja-JP" altLang="en-US" sz="1200" u="none" strike="noStrike" kern="1200" cap="none" spc="0" normalizeH="0" baseline="0" noProof="0" dirty="0">
                          <a:ln>
                            <a:noFill/>
                          </a:ln>
                          <a:effectLst/>
                          <a:uLnTx/>
                          <a:uFillTx/>
                        </a:rPr>
                        <a:t>階　研修室</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736241350"/>
                  </a:ext>
                </a:extLst>
              </a:tr>
            </a:tbl>
          </a:graphicData>
        </a:graphic>
      </p:graphicFrame>
      <p:sp>
        <p:nvSpPr>
          <p:cNvPr id="12" name="テキスト ボックス 11">
            <a:extLst>
              <a:ext uri="{FF2B5EF4-FFF2-40B4-BE49-F238E27FC236}">
                <a16:creationId xmlns:a16="http://schemas.microsoft.com/office/drawing/2014/main" id="{411A1E00-94A1-4642-B058-AD387B3E5EFA}"/>
              </a:ext>
            </a:extLst>
          </p:cNvPr>
          <p:cNvSpPr txBox="1"/>
          <p:nvPr/>
        </p:nvSpPr>
        <p:spPr>
          <a:xfrm>
            <a:off x="583620" y="5396348"/>
            <a:ext cx="3268512" cy="338554"/>
          </a:xfrm>
          <a:prstGeom prst="rect">
            <a:avLst/>
          </a:prstGeom>
          <a:noFill/>
        </p:spPr>
        <p:txBody>
          <a:bodyPr wrap="square" rtlCol="0">
            <a:spAutoFit/>
          </a:bodyPr>
          <a:lstStyle/>
          <a:p>
            <a:r>
              <a:rPr kumimoji="1" lang="ja-JP" altLang="en-US" sz="1600" b="1" dirty="0">
                <a:solidFill>
                  <a:srgbClr val="00B050"/>
                </a:solidFill>
                <a:latin typeface="UD デジタル 教科書体 NK-R" panose="02020400000000000000" pitchFamily="18" charset="-128"/>
                <a:ea typeface="UD デジタル 教科書体 NK-R" panose="02020400000000000000" pitchFamily="18" charset="-128"/>
              </a:rPr>
              <a:t>令和</a:t>
            </a:r>
            <a:r>
              <a:rPr kumimoji="1" lang="en-US" altLang="ja-JP" sz="1600" b="1" dirty="0">
                <a:solidFill>
                  <a:srgbClr val="00B050"/>
                </a:solidFill>
                <a:latin typeface="UD デジタル 教科書体 NK-R" panose="02020400000000000000" pitchFamily="18" charset="-128"/>
                <a:ea typeface="UD デジタル 教科書体 NK-R" panose="02020400000000000000" pitchFamily="18" charset="-128"/>
              </a:rPr>
              <a:t>7</a:t>
            </a:r>
            <a:r>
              <a:rPr kumimoji="1" lang="ja-JP" altLang="en-US" sz="1600" b="1" dirty="0">
                <a:solidFill>
                  <a:srgbClr val="00B050"/>
                </a:solidFill>
                <a:latin typeface="UD デジタル 教科書体 NK-R" panose="02020400000000000000" pitchFamily="18" charset="-128"/>
                <a:ea typeface="UD デジタル 教科書体 NK-R" panose="02020400000000000000" pitchFamily="18" charset="-128"/>
              </a:rPr>
              <a:t>年度　年間スケジュール</a:t>
            </a:r>
          </a:p>
        </p:txBody>
      </p:sp>
      <p:sp>
        <p:nvSpPr>
          <p:cNvPr id="3" name="テキスト ボックス 2">
            <a:extLst>
              <a:ext uri="{FF2B5EF4-FFF2-40B4-BE49-F238E27FC236}">
                <a16:creationId xmlns:a16="http://schemas.microsoft.com/office/drawing/2014/main" id="{AEEA1447-7601-4F9E-B2F1-9F8AAA330C41}"/>
              </a:ext>
            </a:extLst>
          </p:cNvPr>
          <p:cNvSpPr txBox="1"/>
          <p:nvPr/>
        </p:nvSpPr>
        <p:spPr>
          <a:xfrm>
            <a:off x="3523010" y="9472478"/>
            <a:ext cx="2844317" cy="646331"/>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青森県立精神保健福祉センター</a:t>
            </a:r>
          </a:p>
          <a:p>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038-0031</a:t>
            </a:r>
            <a:r>
              <a:rPr lang="ja-JP" altLang="en-US" sz="1100" dirty="0">
                <a:latin typeface="Meiryo UI" panose="020B0604030504040204" pitchFamily="50" charset="-128"/>
                <a:ea typeface="Meiryo UI" panose="020B0604030504040204" pitchFamily="50" charset="-128"/>
              </a:rPr>
              <a:t>　青森市三内字沢部</a:t>
            </a:r>
            <a:r>
              <a:rPr lang="en-US" altLang="ja-JP" sz="1100" dirty="0">
                <a:latin typeface="Meiryo UI" panose="020B0604030504040204" pitchFamily="50" charset="-128"/>
                <a:ea typeface="Meiryo UI" panose="020B0604030504040204" pitchFamily="50" charset="-128"/>
              </a:rPr>
              <a:t>353-92</a:t>
            </a:r>
          </a:p>
          <a:p>
            <a:r>
              <a:rPr lang="en-US" altLang="ja-JP" sz="1100" dirty="0">
                <a:latin typeface="Meiryo UI" panose="020B0604030504040204" pitchFamily="50" charset="-128"/>
                <a:ea typeface="Meiryo UI" panose="020B0604030504040204" pitchFamily="50" charset="-128"/>
              </a:rPr>
              <a:t>TEL</a:t>
            </a:r>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017-787-3951</a:t>
            </a:r>
          </a:p>
        </p:txBody>
      </p:sp>
      <p:cxnSp>
        <p:nvCxnSpPr>
          <p:cNvPr id="18" name="直線コネクタ 17">
            <a:extLst>
              <a:ext uri="{FF2B5EF4-FFF2-40B4-BE49-F238E27FC236}">
                <a16:creationId xmlns:a16="http://schemas.microsoft.com/office/drawing/2014/main" id="{1A403A72-C48E-4933-B8AA-27918DFE8C85}"/>
              </a:ext>
            </a:extLst>
          </p:cNvPr>
          <p:cNvCxnSpPr>
            <a:cxnSpLocks/>
          </p:cNvCxnSpPr>
          <p:nvPr/>
        </p:nvCxnSpPr>
        <p:spPr>
          <a:xfrm>
            <a:off x="801013" y="9342983"/>
            <a:ext cx="5443994" cy="0"/>
          </a:xfrm>
          <a:prstGeom prst="line">
            <a:avLst/>
          </a:prstGeom>
          <a:ln w="6350">
            <a:solidFill>
              <a:srgbClr val="00B050"/>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18A80999-218F-4669-9326-EA3B36745F41}"/>
              </a:ext>
            </a:extLst>
          </p:cNvPr>
          <p:cNvSpPr txBox="1"/>
          <p:nvPr/>
        </p:nvSpPr>
        <p:spPr>
          <a:xfrm>
            <a:off x="921099" y="9025419"/>
            <a:ext cx="5552484"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お申込み・お問合せ</a:t>
            </a:r>
            <a:r>
              <a:rPr lang="ja-JP" altLang="en-US" sz="1400" dirty="0">
                <a:latin typeface="Meiryo UI" panose="020B0604030504040204" pitchFamily="50" charset="-128"/>
                <a:ea typeface="Meiryo UI" panose="020B0604030504040204" pitchFamily="50" charset="-128"/>
              </a:rPr>
              <a:t>　</a:t>
            </a:r>
            <a:r>
              <a:rPr lang="zh-TW" altLang="en-US" sz="1400" dirty="0">
                <a:latin typeface="Meiryo UI" panose="020B0604030504040204" pitchFamily="50" charset="-128"/>
                <a:ea typeface="Meiryo UI" panose="020B0604030504040204" pitchFamily="50" charset="-128"/>
              </a:rPr>
              <a:t>：　</a:t>
            </a:r>
            <a:r>
              <a:rPr lang="en-US" altLang="zh-TW" sz="1400" dirty="0">
                <a:latin typeface="Meiryo UI" panose="020B0604030504040204" pitchFamily="50" charset="-128"/>
                <a:ea typeface="Meiryo UI" panose="020B0604030504040204" pitchFamily="50" charset="-128"/>
              </a:rPr>
              <a:t>017-787-3951</a:t>
            </a:r>
            <a:r>
              <a:rPr lang="ja-JP" altLang="en-US" sz="1200" dirty="0">
                <a:latin typeface="Meiryo UI" panose="020B0604030504040204" pitchFamily="50" charset="-128"/>
                <a:ea typeface="Meiryo UI" panose="020B0604030504040204" pitchFamily="50" charset="-128"/>
              </a:rPr>
              <a:t>（担当：相談指導課　佐藤）</a:t>
            </a:r>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p>
        </p:txBody>
      </p:sp>
      <p:sp>
        <p:nvSpPr>
          <p:cNvPr id="15" name="テキスト ボックス 14">
            <a:extLst>
              <a:ext uri="{FF2B5EF4-FFF2-40B4-BE49-F238E27FC236}">
                <a16:creationId xmlns:a16="http://schemas.microsoft.com/office/drawing/2014/main" id="{1D318CA5-F8D1-4302-82F1-EA764ED47634}"/>
              </a:ext>
            </a:extLst>
          </p:cNvPr>
          <p:cNvSpPr txBox="1"/>
          <p:nvPr/>
        </p:nvSpPr>
        <p:spPr>
          <a:xfrm>
            <a:off x="530503" y="7884277"/>
            <a:ext cx="6382315" cy="992579"/>
          </a:xfrm>
          <a:prstGeom prst="rect">
            <a:avLst/>
          </a:prstGeom>
          <a:noFill/>
        </p:spPr>
        <p:txBody>
          <a:bodyPr wrap="square" rtlCol="0">
            <a:spAutoFit/>
          </a:bodyPr>
          <a:lstStyle/>
          <a:p>
            <a:r>
              <a:rPr lang="ja-JP" altLang="en-US" sz="1150" dirty="0">
                <a:solidFill>
                  <a:srgbClr val="00B050"/>
                </a:solidFill>
                <a:latin typeface="Meiryo UI" panose="020B0604030504040204" pitchFamily="50" charset="-128"/>
                <a:ea typeface="Meiryo UI" panose="020B0604030504040204" pitchFamily="50" charset="-128"/>
              </a:rPr>
              <a:t>🍀</a:t>
            </a:r>
            <a:r>
              <a:rPr lang="ja-JP" altLang="en-US" sz="1150" dirty="0">
                <a:latin typeface="UD デジタル 教科書体 NK-R" panose="02020400000000000000" pitchFamily="18" charset="-128"/>
                <a:ea typeface="UD デジタル 教科書体 NK-R" panose="02020400000000000000" pitchFamily="18" charset="-128"/>
              </a:rPr>
              <a:t>つどいは</a:t>
            </a:r>
            <a:r>
              <a:rPr lang="ja-JP" altLang="en-US" sz="1150" dirty="0">
                <a:solidFill>
                  <a:srgbClr val="FF0000"/>
                </a:solidFill>
                <a:latin typeface="UD デジタル 教科書体 NK-R" panose="02020400000000000000" pitchFamily="18" charset="-128"/>
                <a:ea typeface="UD デジタル 教科書体 NK-R" panose="02020400000000000000" pitchFamily="18" charset="-128"/>
              </a:rPr>
              <a:t>完全予約制</a:t>
            </a:r>
            <a:r>
              <a:rPr lang="ja-JP" altLang="en-US" sz="1150" dirty="0">
                <a:latin typeface="UD デジタル 教科書体 NK-R" panose="02020400000000000000" pitchFamily="18" charset="-128"/>
                <a:ea typeface="UD デジタル 教科書体 NK-R" panose="02020400000000000000" pitchFamily="18" charset="-128"/>
              </a:rPr>
              <a:t>となっております。参加される際は事前に電話にてお申し込みください。</a:t>
            </a:r>
            <a:endParaRPr lang="en-US" altLang="ja-JP" sz="1150" dirty="0">
              <a:latin typeface="UD デジタル 教科書体 NK-R" panose="02020400000000000000" pitchFamily="18" charset="-128"/>
              <a:ea typeface="UD デジタル 教科書体 NK-R" panose="02020400000000000000" pitchFamily="18" charset="-128"/>
            </a:endParaRPr>
          </a:p>
          <a:p>
            <a:r>
              <a:rPr lang="ja-JP" altLang="en-US" sz="1150" dirty="0">
                <a:solidFill>
                  <a:srgbClr val="00B050"/>
                </a:solidFill>
                <a:latin typeface="UD デジタル 教科書体 NK-R" panose="02020400000000000000" pitchFamily="18" charset="-128"/>
                <a:ea typeface="UD デジタル 教科書体 NK-R" panose="02020400000000000000" pitchFamily="18" charset="-128"/>
              </a:rPr>
              <a:t>🍀</a:t>
            </a:r>
            <a:r>
              <a:rPr lang="ja-JP" altLang="en-US" sz="1150" dirty="0">
                <a:latin typeface="UD デジタル 教科書体 NK-R" panose="02020400000000000000" pitchFamily="18" charset="-128"/>
                <a:ea typeface="UD デジタル 教科書体 NK-R" panose="02020400000000000000" pitchFamily="18" charset="-128"/>
              </a:rPr>
              <a:t>上記日程において、やむを得ず</a:t>
            </a:r>
            <a:r>
              <a:rPr lang="ja-JP" altLang="ja-JP" sz="1150" dirty="0">
                <a:latin typeface="UD デジタル 教科書体 NK-R" panose="02020400000000000000" pitchFamily="18" charset="-128"/>
                <a:ea typeface="UD デジタル 教科書体 NK-R" panose="02020400000000000000" pitchFamily="18" charset="-128"/>
              </a:rPr>
              <a:t>変更</a:t>
            </a:r>
            <a:r>
              <a:rPr lang="ja-JP" altLang="en-US" sz="1150" dirty="0">
                <a:latin typeface="UD デジタル 教科書体 NK-R" panose="02020400000000000000" pitchFamily="18" charset="-128"/>
                <a:ea typeface="UD デジタル 教科書体 NK-R" panose="02020400000000000000" pitchFamily="18" charset="-128"/>
              </a:rPr>
              <a:t>等ある場合には、当センターホームページでお知らせします。</a:t>
            </a:r>
            <a:endParaRPr lang="en-US" altLang="ja-JP" sz="1150" dirty="0">
              <a:latin typeface="UD デジタル 教科書体 NK-R" panose="02020400000000000000" pitchFamily="18" charset="-128"/>
              <a:ea typeface="UD デジタル 教科書体 NK-R" panose="02020400000000000000" pitchFamily="18" charset="-128"/>
            </a:endParaRPr>
          </a:p>
          <a:p>
            <a:r>
              <a:rPr lang="ja-JP" altLang="en-US" sz="1150" dirty="0">
                <a:latin typeface="UD デジタル 教科書体 NK-R" panose="02020400000000000000" pitchFamily="18" charset="-128"/>
                <a:ea typeface="UD デジタル 教科書体 NK-R" panose="02020400000000000000" pitchFamily="18" charset="-128"/>
              </a:rPr>
              <a:t>　</a:t>
            </a:r>
            <a:r>
              <a:rPr lang="ja-JP" altLang="en-US" sz="1150">
                <a:latin typeface="UD デジタル 教科書体 NK-R" panose="02020400000000000000" pitchFamily="18" charset="-128"/>
                <a:ea typeface="UD デジタル 教科書体 NK-R" panose="02020400000000000000" pitchFamily="18" charset="-128"/>
              </a:rPr>
              <a:t>   また</a:t>
            </a:r>
            <a:r>
              <a:rPr lang="ja-JP" altLang="en-US" sz="1150" dirty="0">
                <a:latin typeface="UD デジタル 教科書体 NK-R" panose="02020400000000000000" pitchFamily="18" charset="-128"/>
                <a:ea typeface="UD デジタル 教科書体 NK-R" panose="02020400000000000000" pitchFamily="18" charset="-128"/>
              </a:rPr>
              <a:t>、申込者には前日までに直接</a:t>
            </a:r>
            <a:r>
              <a:rPr lang="ja-JP" altLang="ja-JP" sz="1150" dirty="0">
                <a:latin typeface="UD デジタル 教科書体 NK-R" panose="02020400000000000000" pitchFamily="18" charset="-128"/>
                <a:ea typeface="UD デジタル 教科書体 NK-R" panose="02020400000000000000" pitchFamily="18" charset="-128"/>
              </a:rPr>
              <a:t>ご連絡</a:t>
            </a:r>
            <a:r>
              <a:rPr lang="ja-JP" altLang="en-US" sz="1150" dirty="0">
                <a:latin typeface="UD デジタル 教科書体 NK-R" panose="02020400000000000000" pitchFamily="18" charset="-128"/>
                <a:ea typeface="UD デジタル 教科書体 NK-R" panose="02020400000000000000" pitchFamily="18" charset="-128"/>
              </a:rPr>
              <a:t>いたします</a:t>
            </a:r>
            <a:r>
              <a:rPr lang="ja-JP" altLang="ja-JP" sz="1150" dirty="0">
                <a:latin typeface="UD デジタル 教科書体 NK-R" panose="02020400000000000000" pitchFamily="18" charset="-128"/>
                <a:ea typeface="UD デジタル 教科書体 NK-R" panose="02020400000000000000" pitchFamily="18" charset="-128"/>
              </a:rPr>
              <a:t>。</a:t>
            </a:r>
            <a:r>
              <a:rPr lang="ja-JP" altLang="en-US" sz="1150" dirty="0">
                <a:latin typeface="UD デジタル 教科書体 NK-R" panose="02020400000000000000" pitchFamily="18" charset="-128"/>
                <a:ea typeface="UD デジタル 教科書体 NK-R" panose="02020400000000000000" pitchFamily="18" charset="-128"/>
              </a:rPr>
              <a:t>会場へのお問合わせはお控えください。</a:t>
            </a:r>
            <a:endParaRPr lang="en-US" altLang="ja-JP" sz="1150" dirty="0">
              <a:latin typeface="UD デジタル 教科書体 NK-R" panose="02020400000000000000" pitchFamily="18" charset="-128"/>
              <a:ea typeface="UD デジタル 教科書体 NK-R" panose="02020400000000000000" pitchFamily="18"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当センターホームページ：ネット検索＞　青森県立精神保健福祉センター　つどい</a:t>
            </a:r>
            <a:endParaRPr lang="ja-JP" altLang="en-US" sz="1600" dirty="0">
              <a:solidFill>
                <a:srgbClr val="FF0000"/>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66FB547-B4A1-40C4-AB8A-D6E723414A59}"/>
              </a:ext>
            </a:extLst>
          </p:cNvPr>
          <p:cNvSpPr/>
          <p:nvPr/>
        </p:nvSpPr>
        <p:spPr>
          <a:xfrm>
            <a:off x="3453069" y="8626593"/>
            <a:ext cx="2592288" cy="220157"/>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6756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9C51BBC-E308-42FF-AF28-08130824371D}"/>
              </a:ext>
            </a:extLst>
          </p:cNvPr>
          <p:cNvSpPr txBox="1"/>
          <p:nvPr/>
        </p:nvSpPr>
        <p:spPr>
          <a:xfrm>
            <a:off x="467571" y="3116694"/>
            <a:ext cx="1476695" cy="338554"/>
          </a:xfrm>
          <a:prstGeom prst="rect">
            <a:avLst/>
          </a:prstGeom>
          <a:noFill/>
          <a:ln>
            <a:solidFill>
              <a:schemeClr val="accent3"/>
            </a:solidFill>
          </a:ln>
        </p:spPr>
        <p:txBody>
          <a:bodyPr wrap="square" rtlCol="0">
            <a:spAutoFit/>
          </a:bodyPr>
          <a:lstStyle/>
          <a:p>
            <a:r>
              <a:rPr lang="ja-JP" altLang="en-US" sz="1600" b="1" dirty="0">
                <a:solidFill>
                  <a:schemeClr val="accent3">
                    <a:lumMod val="75000"/>
                  </a:schemeClr>
                </a:solidFill>
                <a:latin typeface="游ゴシック" panose="020B0400000000000000" pitchFamily="50" charset="-128"/>
                <a:ea typeface="游ゴシック" panose="020B0400000000000000" pitchFamily="50" charset="-128"/>
              </a:rPr>
              <a:t>会場アクセス</a:t>
            </a:r>
            <a:endParaRPr kumimoji="1" lang="ja-JP" altLang="en-US" sz="1600" b="1" dirty="0">
              <a:solidFill>
                <a:schemeClr val="accent3">
                  <a:lumMod val="75000"/>
                </a:schemeClr>
              </a:solidFill>
              <a:latin typeface="游ゴシック" panose="020B0400000000000000" pitchFamily="50" charset="-128"/>
              <a:ea typeface="游ゴシック" panose="020B0400000000000000" pitchFamily="50" charset="-128"/>
            </a:endParaRPr>
          </a:p>
        </p:txBody>
      </p:sp>
      <p:pic>
        <p:nvPicPr>
          <p:cNvPr id="6" name="図 5">
            <a:extLst>
              <a:ext uri="{FF2B5EF4-FFF2-40B4-BE49-F238E27FC236}">
                <a16:creationId xmlns:a16="http://schemas.microsoft.com/office/drawing/2014/main" id="{FE8DF408-CA6E-47DA-882E-BEF282E20C89}"/>
              </a:ext>
            </a:extLst>
          </p:cNvPr>
          <p:cNvPicPr>
            <a:picLocks noChangeAspect="1"/>
          </p:cNvPicPr>
          <p:nvPr/>
        </p:nvPicPr>
        <p:blipFill>
          <a:blip r:embed="rId2"/>
          <a:stretch>
            <a:fillRect/>
          </a:stretch>
        </p:blipFill>
        <p:spPr>
          <a:xfrm>
            <a:off x="575043" y="3476294"/>
            <a:ext cx="2606746" cy="2110628"/>
          </a:xfrm>
          <a:prstGeom prst="rect">
            <a:avLst/>
          </a:prstGeom>
        </p:spPr>
      </p:pic>
      <p:pic>
        <p:nvPicPr>
          <p:cNvPr id="7" name="図 6">
            <a:extLst>
              <a:ext uri="{FF2B5EF4-FFF2-40B4-BE49-F238E27FC236}">
                <a16:creationId xmlns:a16="http://schemas.microsoft.com/office/drawing/2014/main" id="{BA39CA4A-D144-43E0-B895-D20E46B2E41E}"/>
              </a:ext>
            </a:extLst>
          </p:cNvPr>
          <p:cNvPicPr>
            <a:picLocks noChangeAspect="1"/>
          </p:cNvPicPr>
          <p:nvPr/>
        </p:nvPicPr>
        <p:blipFill>
          <a:blip r:embed="rId3"/>
          <a:stretch>
            <a:fillRect/>
          </a:stretch>
        </p:blipFill>
        <p:spPr>
          <a:xfrm>
            <a:off x="467571" y="8046839"/>
            <a:ext cx="2916856" cy="2088228"/>
          </a:xfrm>
          <a:prstGeom prst="rect">
            <a:avLst/>
          </a:prstGeom>
        </p:spPr>
      </p:pic>
      <p:sp>
        <p:nvSpPr>
          <p:cNvPr id="3" name="楕円 2">
            <a:extLst>
              <a:ext uri="{FF2B5EF4-FFF2-40B4-BE49-F238E27FC236}">
                <a16:creationId xmlns:a16="http://schemas.microsoft.com/office/drawing/2014/main" id="{4B5A1A77-C1B4-4014-B29D-0466BCAB8F44}"/>
              </a:ext>
            </a:extLst>
          </p:cNvPr>
          <p:cNvSpPr/>
          <p:nvPr/>
        </p:nvSpPr>
        <p:spPr>
          <a:xfrm>
            <a:off x="504106" y="413991"/>
            <a:ext cx="2037400" cy="504056"/>
          </a:xfrm>
          <a:prstGeom prst="ellipse">
            <a:avLst/>
          </a:prstGeom>
          <a:ln>
            <a:solidFill>
              <a:schemeClr val="accent3">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76EDACF6-68E9-42C6-B2CC-F4A65CA2C817}"/>
              </a:ext>
            </a:extLst>
          </p:cNvPr>
          <p:cNvSpPr txBox="1"/>
          <p:nvPr/>
        </p:nvSpPr>
        <p:spPr>
          <a:xfrm>
            <a:off x="1005545" y="495855"/>
            <a:ext cx="1745742" cy="307777"/>
          </a:xfrm>
          <a:prstGeom prst="rect">
            <a:avLst/>
          </a:prstGeom>
          <a:noFill/>
        </p:spPr>
        <p:txBody>
          <a:bodyPr wrap="square" rtlCol="0">
            <a:spAutoFit/>
          </a:bodyPr>
          <a:lstStyle/>
          <a:p>
            <a:r>
              <a:rPr kumimoji="1" lang="ja-JP" altLang="en-US" sz="1400" b="1" dirty="0">
                <a:latin typeface="游ゴシック" panose="020B0400000000000000" pitchFamily="50" charset="-128"/>
                <a:ea typeface="游ゴシック" panose="020B0400000000000000" pitchFamily="50" charset="-128"/>
              </a:rPr>
              <a:t>参加費無料</a:t>
            </a:r>
          </a:p>
        </p:txBody>
      </p:sp>
      <p:sp>
        <p:nvSpPr>
          <p:cNvPr id="11" name="テキスト ボックス 10">
            <a:extLst>
              <a:ext uri="{FF2B5EF4-FFF2-40B4-BE49-F238E27FC236}">
                <a16:creationId xmlns:a16="http://schemas.microsoft.com/office/drawing/2014/main" id="{72E0AF81-9407-415A-B5D2-D30A1B0747B9}"/>
              </a:ext>
            </a:extLst>
          </p:cNvPr>
          <p:cNvSpPr txBox="1"/>
          <p:nvPr/>
        </p:nvSpPr>
        <p:spPr>
          <a:xfrm>
            <a:off x="3192136" y="512130"/>
            <a:ext cx="1592648" cy="307777"/>
          </a:xfrm>
          <a:prstGeom prst="rect">
            <a:avLst/>
          </a:prstGeom>
          <a:noFill/>
        </p:spPr>
        <p:txBody>
          <a:bodyPr wrap="square" rtlCol="0">
            <a:spAutoFit/>
          </a:bodyPr>
          <a:lstStyle/>
          <a:p>
            <a:r>
              <a:rPr kumimoji="1" lang="ja-JP" altLang="en-US" sz="1400" b="1" dirty="0">
                <a:latin typeface="游ゴシック" panose="020B0400000000000000" pitchFamily="50" charset="-128"/>
                <a:ea typeface="游ゴシック" panose="020B0400000000000000" pitchFamily="50" charset="-128"/>
              </a:rPr>
              <a:t>秘密厳守</a:t>
            </a:r>
          </a:p>
        </p:txBody>
      </p:sp>
      <p:sp>
        <p:nvSpPr>
          <p:cNvPr id="12" name="テキスト ボックス 11">
            <a:extLst>
              <a:ext uri="{FF2B5EF4-FFF2-40B4-BE49-F238E27FC236}">
                <a16:creationId xmlns:a16="http://schemas.microsoft.com/office/drawing/2014/main" id="{06E67C98-89BF-4E1D-A3CA-D2ABFD402F00}"/>
              </a:ext>
            </a:extLst>
          </p:cNvPr>
          <p:cNvSpPr txBox="1"/>
          <p:nvPr/>
        </p:nvSpPr>
        <p:spPr>
          <a:xfrm>
            <a:off x="284410" y="1492959"/>
            <a:ext cx="6648747" cy="1800493"/>
          </a:xfrm>
          <a:prstGeom prst="rect">
            <a:avLst/>
          </a:prstGeom>
          <a:noFill/>
        </p:spPr>
        <p:txBody>
          <a:bodyPr wrap="square" rtlCol="0">
            <a:spAutoFit/>
          </a:bodyPr>
          <a:lstStyle/>
          <a:p>
            <a:r>
              <a:rPr lang="ja-JP" altLang="en-US" sz="1300" b="1" dirty="0">
                <a:solidFill>
                  <a:schemeClr val="accent3">
                    <a:lumMod val="75000"/>
                  </a:schemeClr>
                </a:solidFill>
                <a:latin typeface="Meiryo UI" panose="020B0604030504040204" pitchFamily="50" charset="-128"/>
                <a:ea typeface="Meiryo UI" panose="020B0604030504040204" pitchFamily="50" charset="-128"/>
              </a:rPr>
              <a:t>　　</a:t>
            </a:r>
            <a:r>
              <a:rPr lang="ja-JP" altLang="en-US" sz="12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身近な方を自死で亡くされた方は「なぜ自死したのか」「あの時、こうしていれば</a:t>
            </a:r>
            <a:r>
              <a:rPr lang="en-US" altLang="ja-JP" sz="12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」「もっと何かできたのでは</a:t>
            </a:r>
            <a:r>
              <a:rPr lang="en-US" altLang="ja-JP" sz="12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と、様々な感情や場面が頭の中をよぎるだけではなく、周囲からの何気ないことばや態度に傷ついたり、偏見や誤解を感じることもあります。しかしながら、そういった気持ちを誰にも話さず一人で抱え込んでいるご遺族も多いのではないでしょうか。</a:t>
            </a:r>
            <a:endParaRPr lang="en-US" altLang="ja-JP" sz="12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　このつどいは、「誰かに話を聴いてほしい」「話をしたい」ときに安心して話せる、安心して聴ける場として開催しております。その場にいるだけでも、お話を聴くだけでも構いません。お気持ちが辛く感じるときはその場から離れていただいても大丈夫です。</a:t>
            </a:r>
            <a:endParaRPr lang="en-US" altLang="ja-JP" sz="12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　話した内容や個人情報などのプライバシーは参加者同士においても守られるルールを設定しています。</a:t>
            </a:r>
            <a:endParaRPr lang="en-US" altLang="ja-JP" sz="12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endParaRPr>
          </a:p>
          <a:p>
            <a:pPr marL="361950" indent="-361950"/>
            <a:r>
              <a:rPr lang="ja-JP" altLang="en-US" sz="1200" dirty="0">
                <a:solidFill>
                  <a:schemeClr val="tx1">
                    <a:lumMod val="65000"/>
                    <a:lumOff val="35000"/>
                  </a:schemeClr>
                </a:solidFill>
                <a:latin typeface="UD デジタル 教科書体 NK-R" panose="02020400000000000000" pitchFamily="18" charset="-128"/>
                <a:ea typeface="UD デジタル 教科書体 NK-R" panose="02020400000000000000" pitchFamily="18" charset="-128"/>
              </a:rPr>
              <a:t>　</a:t>
            </a:r>
            <a:r>
              <a:rPr lang="ja-JP" altLang="en-US" sz="1400" dirty="0">
                <a:solidFill>
                  <a:schemeClr val="accent3">
                    <a:lumMod val="75000"/>
                  </a:schemeClr>
                </a:solidFill>
                <a:latin typeface="UD デジタル 教科書体 NK-R" panose="02020400000000000000" pitchFamily="18" charset="-128"/>
                <a:ea typeface="UD デジタル 教科書体 NK-R" panose="02020400000000000000" pitchFamily="18" charset="-128"/>
              </a:rPr>
              <a:t>　</a:t>
            </a:r>
            <a:r>
              <a:rPr lang="ja-JP" altLang="en-US" sz="1400" b="1" dirty="0">
                <a:solidFill>
                  <a:schemeClr val="accent3">
                    <a:lumMod val="75000"/>
                  </a:schemeClr>
                </a:solidFill>
                <a:latin typeface="UD デジタル 教科書体 NK-R" panose="02020400000000000000" pitchFamily="18" charset="-128"/>
                <a:ea typeface="UD デジタル 教科書体 NK-R" panose="02020400000000000000" pitchFamily="18" charset="-128"/>
              </a:rPr>
              <a:t>　</a:t>
            </a:r>
            <a:endParaRPr kumimoji="1" lang="ja-JP" altLang="en-US" sz="1400" b="1" dirty="0">
              <a:solidFill>
                <a:schemeClr val="accent3">
                  <a:lumMod val="75000"/>
                </a:schemeClr>
              </a:solidFill>
              <a:latin typeface="UD デジタル 教科書体 NK-R" panose="02020400000000000000" pitchFamily="18" charset="-128"/>
              <a:ea typeface="UD デジタル 教科書体 NK-R" panose="02020400000000000000" pitchFamily="18" charset="-128"/>
            </a:endParaRPr>
          </a:p>
        </p:txBody>
      </p:sp>
      <p:sp>
        <p:nvSpPr>
          <p:cNvPr id="15" name="楕円 14">
            <a:extLst>
              <a:ext uri="{FF2B5EF4-FFF2-40B4-BE49-F238E27FC236}">
                <a16:creationId xmlns:a16="http://schemas.microsoft.com/office/drawing/2014/main" id="{C971BCDF-2697-482F-840F-8BED067E7F38}"/>
              </a:ext>
            </a:extLst>
          </p:cNvPr>
          <p:cNvSpPr/>
          <p:nvPr/>
        </p:nvSpPr>
        <p:spPr>
          <a:xfrm>
            <a:off x="2643725" y="414562"/>
            <a:ext cx="2037400" cy="504056"/>
          </a:xfrm>
          <a:prstGeom prst="ellipse">
            <a:avLst/>
          </a:prstGeom>
          <a:noFill/>
          <a:ln>
            <a:solidFill>
              <a:schemeClr val="accent3">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6" name="楕円 15">
            <a:extLst>
              <a:ext uri="{FF2B5EF4-FFF2-40B4-BE49-F238E27FC236}">
                <a16:creationId xmlns:a16="http://schemas.microsoft.com/office/drawing/2014/main" id="{091FCE21-786E-4595-A278-C3923D05DF80}"/>
              </a:ext>
            </a:extLst>
          </p:cNvPr>
          <p:cNvSpPr/>
          <p:nvPr/>
        </p:nvSpPr>
        <p:spPr>
          <a:xfrm>
            <a:off x="4749833" y="413991"/>
            <a:ext cx="2037400" cy="504056"/>
          </a:xfrm>
          <a:prstGeom prst="ellipse">
            <a:avLst/>
          </a:prstGeom>
          <a:ln>
            <a:solidFill>
              <a:schemeClr val="accent3">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C201BA2F-9172-48A1-8331-7C0D5DE2E6BE}"/>
              </a:ext>
            </a:extLst>
          </p:cNvPr>
          <p:cNvSpPr txBox="1"/>
          <p:nvPr/>
        </p:nvSpPr>
        <p:spPr>
          <a:xfrm>
            <a:off x="4949363" y="456382"/>
            <a:ext cx="1837870" cy="461665"/>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　</a:t>
            </a:r>
            <a:r>
              <a:rPr kumimoji="1" lang="ja-JP" altLang="en-US" sz="1200" b="1" dirty="0">
                <a:latin typeface="游ゴシック" panose="020B0400000000000000" pitchFamily="50" charset="-128"/>
                <a:ea typeface="游ゴシック" panose="020B0400000000000000" pitchFamily="50" charset="-128"/>
              </a:rPr>
              <a:t>無理に話さなくても</a:t>
            </a:r>
            <a:endParaRPr kumimoji="1" lang="en-US" altLang="ja-JP" sz="1200" b="1" dirty="0">
              <a:latin typeface="游ゴシック" panose="020B0400000000000000" pitchFamily="50" charset="-128"/>
              <a:ea typeface="游ゴシック" panose="020B0400000000000000" pitchFamily="50" charset="-128"/>
            </a:endParaRPr>
          </a:p>
          <a:p>
            <a:r>
              <a:rPr kumimoji="1" lang="ja-JP" altLang="en-US" sz="1200" b="1" dirty="0">
                <a:latin typeface="游ゴシック" panose="020B0400000000000000" pitchFamily="50" charset="-128"/>
                <a:ea typeface="游ゴシック" panose="020B0400000000000000" pitchFamily="50" charset="-128"/>
              </a:rPr>
              <a:t>　　かまいません</a:t>
            </a:r>
          </a:p>
        </p:txBody>
      </p:sp>
      <p:sp>
        <p:nvSpPr>
          <p:cNvPr id="18" name="テキスト ボックス 17">
            <a:extLst>
              <a:ext uri="{FF2B5EF4-FFF2-40B4-BE49-F238E27FC236}">
                <a16:creationId xmlns:a16="http://schemas.microsoft.com/office/drawing/2014/main" id="{CFB54982-7725-4A3A-A29E-2611A2A1D89A}"/>
              </a:ext>
            </a:extLst>
          </p:cNvPr>
          <p:cNvSpPr txBox="1"/>
          <p:nvPr/>
        </p:nvSpPr>
        <p:spPr>
          <a:xfrm>
            <a:off x="1835795" y="1110778"/>
            <a:ext cx="3441929" cy="375146"/>
          </a:xfrm>
          <a:prstGeom prst="rect">
            <a:avLst/>
          </a:prstGeom>
          <a:noFill/>
        </p:spPr>
        <p:txBody>
          <a:bodyPr wrap="square" lIns="97198" tIns="48599" rIns="97198" bIns="48599" rtlCol="0">
            <a:spAutoFit/>
          </a:bodyPr>
          <a:lstStyle/>
          <a:p>
            <a:pPr algn="dist"/>
            <a:r>
              <a:rPr lang="ja-JP" altLang="en-US" sz="1800" b="1" dirty="0">
                <a:solidFill>
                  <a:srgbClr val="FFC000"/>
                </a:solidFill>
                <a:latin typeface="UD デジタル 教科書体 NK-R" panose="02020400000000000000" pitchFamily="18" charset="-128"/>
                <a:ea typeface="UD デジタル 教科書体 NK-R" panose="02020400000000000000" pitchFamily="18" charset="-128"/>
              </a:rPr>
              <a:t>～自死遺族のつどいとは～</a:t>
            </a:r>
          </a:p>
        </p:txBody>
      </p:sp>
      <p:cxnSp>
        <p:nvCxnSpPr>
          <p:cNvPr id="21" name="直線コネクタ 20">
            <a:extLst>
              <a:ext uri="{FF2B5EF4-FFF2-40B4-BE49-F238E27FC236}">
                <a16:creationId xmlns:a16="http://schemas.microsoft.com/office/drawing/2014/main" id="{B15E7613-39E2-429B-B8EA-FD82466052D1}"/>
              </a:ext>
            </a:extLst>
          </p:cNvPr>
          <p:cNvCxnSpPr/>
          <p:nvPr/>
        </p:nvCxnSpPr>
        <p:spPr>
          <a:xfrm>
            <a:off x="277961" y="5606146"/>
            <a:ext cx="6644978" cy="0"/>
          </a:xfrm>
          <a:prstGeom prst="line">
            <a:avLst/>
          </a:prstGeom>
          <a:ln w="127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B344C0C7-3C78-4724-8C04-3E086F0432A7}"/>
              </a:ext>
            </a:extLst>
          </p:cNvPr>
          <p:cNvCxnSpPr/>
          <p:nvPr/>
        </p:nvCxnSpPr>
        <p:spPr>
          <a:xfrm>
            <a:off x="317077" y="7955305"/>
            <a:ext cx="6644978"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37CC5E7A-A643-471F-B706-0EB2A124F8E0}"/>
              </a:ext>
            </a:extLst>
          </p:cNvPr>
          <p:cNvSpPr txBox="1"/>
          <p:nvPr/>
        </p:nvSpPr>
        <p:spPr>
          <a:xfrm>
            <a:off x="241124" y="5844626"/>
            <a:ext cx="4017426" cy="1061829"/>
          </a:xfrm>
          <a:prstGeom prst="rect">
            <a:avLst/>
          </a:prstGeom>
          <a:noFill/>
        </p:spPr>
        <p:txBody>
          <a:bodyPr wrap="square" rtlCol="0">
            <a:spAutoFit/>
          </a:bodyPr>
          <a:lstStyle/>
          <a:p>
            <a:r>
              <a:rPr kumimoji="1" lang="en-US" altLang="ja-JP" sz="1400" b="1" dirty="0">
                <a:solidFill>
                  <a:schemeClr val="tx1">
                    <a:lumMod val="85000"/>
                    <a:lumOff val="15000"/>
                  </a:schemeClr>
                </a:solidFill>
                <a:latin typeface="游ゴシック" panose="020B0400000000000000" pitchFamily="50" charset="-128"/>
                <a:ea typeface="游ゴシック" panose="020B0400000000000000" pitchFamily="50" charset="-128"/>
              </a:rPr>
              <a:t>〔</a:t>
            </a:r>
            <a:r>
              <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rPr>
              <a:t>弘前会場</a:t>
            </a:r>
            <a:r>
              <a:rPr kumimoji="1" lang="en-US" altLang="ja-JP" sz="1400" b="1" dirty="0">
                <a:solidFill>
                  <a:schemeClr val="tx1">
                    <a:lumMod val="85000"/>
                    <a:lumOff val="15000"/>
                  </a:schemeClr>
                </a:solidFill>
                <a:latin typeface="游ゴシック" panose="020B0400000000000000" pitchFamily="50" charset="-128"/>
                <a:ea typeface="游ゴシック" panose="020B0400000000000000" pitchFamily="50" charset="-128"/>
              </a:rPr>
              <a:t>〕</a:t>
            </a:r>
            <a:r>
              <a:rPr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rPr>
              <a:t>弘前</a:t>
            </a:r>
            <a:r>
              <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rPr>
              <a:t>市民会館　</a:t>
            </a:r>
            <a:r>
              <a:rPr kumimoji="1" lang="en-US" altLang="ja-JP" sz="1400" b="1" dirty="0">
                <a:solidFill>
                  <a:schemeClr val="tx1">
                    <a:lumMod val="85000"/>
                    <a:lumOff val="15000"/>
                  </a:schemeClr>
                </a:solidFill>
                <a:latin typeface="游ゴシック" panose="020B0400000000000000" pitchFamily="50" charset="-128"/>
                <a:ea typeface="游ゴシック" panose="020B0400000000000000" pitchFamily="50" charset="-128"/>
              </a:rPr>
              <a:t>2</a:t>
            </a:r>
            <a:r>
              <a:rPr lang="ja-JP" altLang="en-US" sz="1400" b="1" dirty="0">
                <a:latin typeface="游ゴシック" panose="020B0400000000000000" pitchFamily="50" charset="-128"/>
                <a:ea typeface="游ゴシック" panose="020B0400000000000000" pitchFamily="50" charset="-128"/>
              </a:rPr>
              <a:t>階 中会議室</a:t>
            </a:r>
            <a:endParaRPr kumimoji="1" lang="en-US" altLang="ja-JP"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a:p>
            <a:r>
              <a:rPr lang="ja-JP" altLang="en-US" sz="1300" dirty="0">
                <a:solidFill>
                  <a:schemeClr val="tx1">
                    <a:lumMod val="85000"/>
                    <a:lumOff val="15000"/>
                  </a:schemeClr>
                </a:solidFill>
                <a:latin typeface="游ゴシック" panose="020B0400000000000000" pitchFamily="50" charset="-128"/>
                <a:ea typeface="游ゴシック" panose="020B0400000000000000" pitchFamily="50" charset="-128"/>
              </a:rPr>
              <a:t>　　　　　　</a:t>
            </a:r>
            <a:r>
              <a:rPr lang="ja-JP" altLang="en-US" sz="1200" dirty="0">
                <a:solidFill>
                  <a:schemeClr val="tx1">
                    <a:lumMod val="85000"/>
                    <a:lumOff val="15000"/>
                  </a:schemeClr>
                </a:solidFill>
                <a:latin typeface="游ゴシック" panose="020B0400000000000000" pitchFamily="50" charset="-128"/>
                <a:ea typeface="游ゴシック" panose="020B0400000000000000" pitchFamily="50" charset="-128"/>
              </a:rPr>
              <a:t>（住所：弘前市大字下白銀町</a:t>
            </a:r>
            <a:r>
              <a:rPr lang="en-US" altLang="ja-JP" sz="1200" dirty="0">
                <a:solidFill>
                  <a:schemeClr val="tx1">
                    <a:lumMod val="85000"/>
                    <a:lumOff val="15000"/>
                  </a:schemeClr>
                </a:solidFill>
                <a:latin typeface="游ゴシック" panose="020B0400000000000000" pitchFamily="50" charset="-128"/>
                <a:ea typeface="游ゴシック" panose="020B0400000000000000" pitchFamily="50" charset="-128"/>
              </a:rPr>
              <a:t>1‐6</a:t>
            </a:r>
            <a:r>
              <a:rPr lang="ja-JP" altLang="en-US" sz="1200" dirty="0">
                <a:solidFill>
                  <a:schemeClr val="tx1">
                    <a:lumMod val="85000"/>
                    <a:lumOff val="15000"/>
                  </a:schemeClr>
                </a:solidFill>
                <a:latin typeface="游ゴシック" panose="020B0400000000000000" pitchFamily="50" charset="-128"/>
                <a:ea typeface="游ゴシック" panose="020B0400000000000000" pitchFamily="50" charset="-128"/>
              </a:rPr>
              <a:t>）</a:t>
            </a:r>
            <a:endParaRPr lang="en-US" altLang="ja-JP" sz="1200" dirty="0">
              <a:solidFill>
                <a:schemeClr val="tx1">
                  <a:lumMod val="85000"/>
                  <a:lumOff val="15000"/>
                </a:schemeClr>
              </a:solidFill>
              <a:latin typeface="游ゴシック" panose="020B0400000000000000" pitchFamily="50" charset="-128"/>
              <a:ea typeface="游ゴシック" panose="020B0400000000000000" pitchFamily="50" charset="-128"/>
            </a:endParaRPr>
          </a:p>
          <a:p>
            <a:endParaRPr lang="en-US" altLang="ja-JP" sz="1000" dirty="0">
              <a:solidFill>
                <a:schemeClr val="tx1">
                  <a:lumMod val="85000"/>
                  <a:lumOff val="15000"/>
                </a:schemeClr>
              </a:solidFill>
              <a:latin typeface="Meiryo UI" panose="020B0604030504040204" pitchFamily="50" charset="-128"/>
              <a:ea typeface="Meiryo UI" panose="020B0604030504040204" pitchFamily="50" charset="-128"/>
            </a:endParaRPr>
          </a:p>
          <a:p>
            <a:endParaRPr lang="en-US" altLang="ja-JP" sz="1300" dirty="0">
              <a:solidFill>
                <a:schemeClr val="tx1">
                  <a:lumMod val="85000"/>
                  <a:lumOff val="15000"/>
                </a:schemeClr>
              </a:solidFill>
              <a:latin typeface="Meiryo UI" panose="020B0604030504040204" pitchFamily="50" charset="-128"/>
              <a:ea typeface="Meiryo UI" panose="020B0604030504040204" pitchFamily="50" charset="-128"/>
            </a:endParaRPr>
          </a:p>
          <a:p>
            <a:endParaRPr kumimoji="1" lang="ja-JP" altLang="en-US" sz="1300" dirty="0">
              <a:solidFill>
                <a:schemeClr val="tx1">
                  <a:lumMod val="85000"/>
                  <a:lumOff val="15000"/>
                </a:schemeClr>
              </a:solidFill>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24116DA0-7011-4832-A132-27ED443D216A}"/>
              </a:ext>
            </a:extLst>
          </p:cNvPr>
          <p:cNvSpPr txBox="1"/>
          <p:nvPr/>
        </p:nvSpPr>
        <p:spPr>
          <a:xfrm>
            <a:off x="3148176" y="3817940"/>
            <a:ext cx="4032448" cy="523220"/>
          </a:xfrm>
          <a:prstGeom prst="rect">
            <a:avLst/>
          </a:prstGeom>
          <a:noFill/>
        </p:spPr>
        <p:txBody>
          <a:bodyPr wrap="square" rtlCol="0">
            <a:spAutoFit/>
          </a:bodyPr>
          <a:lstStyle/>
          <a:p>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青森</a:t>
            </a:r>
            <a:r>
              <a:rPr kumimoji="1" lang="ja-JP" altLang="en-US" sz="1400" b="1" dirty="0">
                <a:latin typeface="游ゴシック" panose="020B0400000000000000" pitchFamily="50" charset="-128"/>
                <a:ea typeface="游ゴシック" panose="020B0400000000000000" pitchFamily="50" charset="-128"/>
              </a:rPr>
              <a:t>会場</a:t>
            </a:r>
            <a:r>
              <a:rPr kumimoji="1" lang="en-US" altLang="ja-JP" sz="1400" b="1" dirty="0">
                <a:latin typeface="游ゴシック" panose="020B0400000000000000" pitchFamily="50" charset="-128"/>
                <a:ea typeface="游ゴシック" panose="020B0400000000000000" pitchFamily="50" charset="-128"/>
              </a:rPr>
              <a:t>〕</a:t>
            </a:r>
            <a:r>
              <a:rPr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rPr>
              <a:t>青森市民ホール　</a:t>
            </a:r>
            <a:r>
              <a:rPr lang="en-US" altLang="ja-JP" sz="1400" b="1" dirty="0">
                <a:solidFill>
                  <a:schemeClr val="tx1">
                    <a:lumMod val="85000"/>
                    <a:lumOff val="15000"/>
                  </a:schemeClr>
                </a:solidFill>
                <a:latin typeface="游ゴシック" panose="020B0400000000000000" pitchFamily="50" charset="-128"/>
                <a:ea typeface="游ゴシック" panose="020B0400000000000000" pitchFamily="50" charset="-128"/>
              </a:rPr>
              <a:t>1</a:t>
            </a:r>
            <a:r>
              <a:rPr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rPr>
              <a:t>階　会議室</a:t>
            </a:r>
            <a:r>
              <a:rPr lang="en-US" altLang="ja-JP" sz="1400" b="1" dirty="0">
                <a:solidFill>
                  <a:schemeClr val="tx1">
                    <a:lumMod val="85000"/>
                    <a:lumOff val="15000"/>
                  </a:schemeClr>
                </a:solidFill>
                <a:latin typeface="游ゴシック" panose="020B0400000000000000" pitchFamily="50" charset="-128"/>
                <a:ea typeface="游ゴシック" panose="020B0400000000000000" pitchFamily="50" charset="-128"/>
              </a:rPr>
              <a:t>1</a:t>
            </a:r>
            <a:r>
              <a:rPr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rPr>
              <a:t>　</a:t>
            </a:r>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　</a:t>
            </a:r>
            <a:endParaRPr lang="en-US" altLang="ja-JP" sz="1400" dirty="0">
              <a:solidFill>
                <a:schemeClr val="tx1">
                  <a:lumMod val="85000"/>
                  <a:lumOff val="15000"/>
                </a:schemeClr>
              </a:solidFill>
              <a:latin typeface="游ゴシック" panose="020B0400000000000000" pitchFamily="50" charset="-128"/>
              <a:ea typeface="游ゴシック" panose="020B0400000000000000" pitchFamily="50" charset="-128"/>
            </a:endParaRPr>
          </a:p>
          <a:p>
            <a:r>
              <a:rPr lang="ja-JP" altLang="en-US" sz="1400" dirty="0">
                <a:solidFill>
                  <a:schemeClr val="tx1">
                    <a:lumMod val="85000"/>
                    <a:lumOff val="15000"/>
                  </a:schemeClr>
                </a:solidFill>
                <a:latin typeface="游ゴシック" panose="020B0400000000000000" pitchFamily="50" charset="-128"/>
                <a:ea typeface="游ゴシック" panose="020B0400000000000000" pitchFamily="50" charset="-128"/>
              </a:rPr>
              <a:t>　　　　　  </a:t>
            </a:r>
            <a:r>
              <a:rPr lang="ja-JP" altLang="en-US" sz="1200" dirty="0">
                <a:solidFill>
                  <a:schemeClr val="tx1">
                    <a:lumMod val="85000"/>
                    <a:lumOff val="15000"/>
                  </a:schemeClr>
                </a:solidFill>
                <a:latin typeface="游ゴシック" panose="020B0400000000000000" pitchFamily="50" charset="-128"/>
                <a:ea typeface="游ゴシック" panose="020B0400000000000000" pitchFamily="50" charset="-128"/>
              </a:rPr>
              <a:t>（住所：青森市柳川</a:t>
            </a:r>
            <a:r>
              <a:rPr lang="en-US" altLang="ja-JP" sz="1200" dirty="0">
                <a:solidFill>
                  <a:schemeClr val="tx1">
                    <a:lumMod val="85000"/>
                    <a:lumOff val="15000"/>
                  </a:schemeClr>
                </a:solidFill>
                <a:latin typeface="游ゴシック" panose="020B0400000000000000" pitchFamily="50" charset="-128"/>
                <a:ea typeface="游ゴシック" panose="020B0400000000000000" pitchFamily="50" charset="-128"/>
              </a:rPr>
              <a:t>1</a:t>
            </a:r>
            <a:r>
              <a:rPr lang="ja-JP" altLang="en-US" sz="1200" dirty="0">
                <a:solidFill>
                  <a:schemeClr val="tx1">
                    <a:lumMod val="85000"/>
                    <a:lumOff val="15000"/>
                  </a:schemeClr>
                </a:solidFill>
                <a:latin typeface="游ゴシック" panose="020B0400000000000000" pitchFamily="50" charset="-128"/>
                <a:ea typeface="游ゴシック" panose="020B0400000000000000" pitchFamily="50" charset="-128"/>
              </a:rPr>
              <a:t>丁目</a:t>
            </a:r>
            <a:r>
              <a:rPr lang="en-US" altLang="ja-JP" sz="1200" dirty="0">
                <a:solidFill>
                  <a:schemeClr val="tx1">
                    <a:lumMod val="85000"/>
                    <a:lumOff val="15000"/>
                  </a:schemeClr>
                </a:solidFill>
                <a:latin typeface="游ゴシック" panose="020B0400000000000000" pitchFamily="50" charset="-128"/>
                <a:ea typeface="游ゴシック" panose="020B0400000000000000" pitchFamily="50" charset="-128"/>
              </a:rPr>
              <a:t>2</a:t>
            </a:r>
            <a:r>
              <a:rPr lang="ja-JP" altLang="en-US" sz="1200" dirty="0">
                <a:solidFill>
                  <a:schemeClr val="tx1">
                    <a:lumMod val="85000"/>
                    <a:lumOff val="15000"/>
                  </a:schemeClr>
                </a:solidFill>
                <a:latin typeface="游ゴシック" panose="020B0400000000000000" pitchFamily="50" charset="-128"/>
                <a:ea typeface="游ゴシック" panose="020B0400000000000000" pitchFamily="50" charset="-128"/>
              </a:rPr>
              <a:t>番</a:t>
            </a:r>
            <a:r>
              <a:rPr lang="en-US" altLang="ja-JP" sz="1200" dirty="0">
                <a:solidFill>
                  <a:schemeClr val="tx1">
                    <a:lumMod val="85000"/>
                    <a:lumOff val="15000"/>
                  </a:schemeClr>
                </a:solidFill>
                <a:latin typeface="游ゴシック" panose="020B0400000000000000" pitchFamily="50" charset="-128"/>
                <a:ea typeface="游ゴシック" panose="020B0400000000000000" pitchFamily="50" charset="-128"/>
              </a:rPr>
              <a:t>14</a:t>
            </a:r>
            <a:r>
              <a:rPr lang="ja-JP" altLang="en-US" sz="1200" dirty="0">
                <a:solidFill>
                  <a:schemeClr val="tx1">
                    <a:lumMod val="85000"/>
                    <a:lumOff val="15000"/>
                  </a:schemeClr>
                </a:solidFill>
                <a:latin typeface="游ゴシック" panose="020B0400000000000000" pitchFamily="50" charset="-128"/>
                <a:ea typeface="游ゴシック" panose="020B0400000000000000" pitchFamily="50" charset="-128"/>
              </a:rPr>
              <a:t>号）</a:t>
            </a:r>
            <a:endParaRPr lang="en-US" altLang="ja-JP" sz="12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30" name="テキスト ボックス 29">
            <a:extLst>
              <a:ext uri="{FF2B5EF4-FFF2-40B4-BE49-F238E27FC236}">
                <a16:creationId xmlns:a16="http://schemas.microsoft.com/office/drawing/2014/main" id="{F5B58581-260E-4E77-A23B-8DAFDF6CA459}"/>
              </a:ext>
            </a:extLst>
          </p:cNvPr>
          <p:cNvSpPr txBox="1"/>
          <p:nvPr/>
        </p:nvSpPr>
        <p:spPr>
          <a:xfrm>
            <a:off x="3135387" y="8497347"/>
            <a:ext cx="3816474" cy="492443"/>
          </a:xfrm>
          <a:prstGeom prst="rect">
            <a:avLst/>
          </a:prstGeom>
          <a:noFill/>
        </p:spPr>
        <p:txBody>
          <a:bodyPr wrap="square" rtlCol="0">
            <a:spAutoFit/>
          </a:bodyPr>
          <a:lstStyle/>
          <a:p>
            <a:r>
              <a:rPr lang="en-US" altLang="ja-JP" sz="1400" b="1" dirty="0">
                <a:solidFill>
                  <a:schemeClr val="tx1">
                    <a:lumMod val="85000"/>
                    <a:lumOff val="15000"/>
                  </a:schemeClr>
                </a:solidFill>
                <a:latin typeface="游ゴシック" panose="020B0400000000000000" pitchFamily="50" charset="-128"/>
                <a:ea typeface="游ゴシック" panose="020B0400000000000000" pitchFamily="50" charset="-128"/>
              </a:rPr>
              <a:t>〔</a:t>
            </a:r>
            <a:r>
              <a:rPr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rPr>
              <a:t>八戸</a:t>
            </a:r>
            <a:r>
              <a:rPr kumimoji="1"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rPr>
              <a:t>会場</a:t>
            </a:r>
            <a:r>
              <a:rPr kumimoji="1" lang="en-US" altLang="ja-JP" sz="1400" b="1" dirty="0">
                <a:solidFill>
                  <a:schemeClr val="tx1">
                    <a:lumMod val="85000"/>
                    <a:lumOff val="15000"/>
                  </a:schemeClr>
                </a:solidFill>
                <a:latin typeface="游ゴシック" panose="020B0400000000000000" pitchFamily="50" charset="-128"/>
                <a:ea typeface="游ゴシック" panose="020B0400000000000000" pitchFamily="50" charset="-128"/>
              </a:rPr>
              <a:t>〕</a:t>
            </a:r>
            <a:r>
              <a:rPr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rPr>
              <a:t>八戸ユートリー　</a:t>
            </a:r>
            <a:r>
              <a:rPr lang="en-US" altLang="ja-JP" sz="1400" b="1" dirty="0">
                <a:solidFill>
                  <a:schemeClr val="tx1">
                    <a:lumMod val="85000"/>
                    <a:lumOff val="15000"/>
                  </a:schemeClr>
                </a:solidFill>
                <a:latin typeface="游ゴシック" panose="020B0400000000000000" pitchFamily="50" charset="-128"/>
                <a:ea typeface="游ゴシック" panose="020B0400000000000000" pitchFamily="50" charset="-128"/>
              </a:rPr>
              <a:t>4</a:t>
            </a:r>
            <a:r>
              <a:rPr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rPr>
              <a:t>階</a:t>
            </a:r>
            <a:r>
              <a:rPr lang="en-US" altLang="ja-JP" sz="1400" b="1" dirty="0">
                <a:solidFill>
                  <a:schemeClr val="tx1">
                    <a:lumMod val="85000"/>
                    <a:lumOff val="15000"/>
                  </a:schemeClr>
                </a:solidFill>
                <a:latin typeface="游ゴシック" panose="020B0400000000000000" pitchFamily="50" charset="-128"/>
                <a:ea typeface="游ゴシック" panose="020B0400000000000000" pitchFamily="50" charset="-128"/>
              </a:rPr>
              <a:t> </a:t>
            </a:r>
            <a:r>
              <a:rPr lang="ja-JP" altLang="en-US" sz="1400" b="1" dirty="0">
                <a:solidFill>
                  <a:schemeClr val="tx1">
                    <a:lumMod val="85000"/>
                    <a:lumOff val="15000"/>
                  </a:schemeClr>
                </a:solidFill>
                <a:latin typeface="游ゴシック" panose="020B0400000000000000" pitchFamily="50" charset="-128"/>
                <a:ea typeface="游ゴシック" panose="020B0400000000000000" pitchFamily="50" charset="-128"/>
              </a:rPr>
              <a:t>研修室</a:t>
            </a:r>
            <a:endParaRPr kumimoji="1" lang="en-US" altLang="ja-JP" sz="1400" b="1" dirty="0">
              <a:solidFill>
                <a:schemeClr val="tx1">
                  <a:lumMod val="85000"/>
                  <a:lumOff val="15000"/>
                </a:schemeClr>
              </a:solidFill>
              <a:latin typeface="游ゴシック" panose="020B0400000000000000" pitchFamily="50" charset="-128"/>
              <a:ea typeface="游ゴシック" panose="020B0400000000000000" pitchFamily="50" charset="-128"/>
            </a:endParaRPr>
          </a:p>
          <a:p>
            <a:r>
              <a:rPr lang="ja-JP" altLang="en-US" sz="1200" dirty="0">
                <a:solidFill>
                  <a:schemeClr val="tx1">
                    <a:lumMod val="85000"/>
                    <a:lumOff val="15000"/>
                  </a:schemeClr>
                </a:solidFill>
                <a:latin typeface="游ゴシック" panose="020B0400000000000000" pitchFamily="50" charset="-128"/>
                <a:ea typeface="游ゴシック" panose="020B0400000000000000" pitchFamily="50" charset="-128"/>
              </a:rPr>
              <a:t>　　　　　　　（住所：八戸市一番町一丁目</a:t>
            </a:r>
            <a:r>
              <a:rPr lang="en-US" altLang="ja-JP" sz="1200" dirty="0">
                <a:solidFill>
                  <a:schemeClr val="tx1">
                    <a:lumMod val="85000"/>
                    <a:lumOff val="15000"/>
                  </a:schemeClr>
                </a:solidFill>
                <a:latin typeface="游ゴシック" panose="020B0400000000000000" pitchFamily="50" charset="-128"/>
                <a:ea typeface="游ゴシック" panose="020B0400000000000000" pitchFamily="50" charset="-128"/>
              </a:rPr>
              <a:t>9‐22</a:t>
            </a:r>
            <a:r>
              <a:rPr lang="ja-JP" altLang="en-US" sz="1200" dirty="0">
                <a:solidFill>
                  <a:schemeClr val="tx1">
                    <a:lumMod val="85000"/>
                    <a:lumOff val="15000"/>
                  </a:schemeClr>
                </a:solidFill>
                <a:latin typeface="游ゴシック" panose="020B0400000000000000" pitchFamily="50" charset="-128"/>
                <a:ea typeface="游ゴシック" panose="020B0400000000000000" pitchFamily="50" charset="-128"/>
              </a:rPr>
              <a:t>）</a:t>
            </a:r>
            <a:endParaRPr lang="en-US" altLang="ja-JP" sz="1200"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31" name="テキスト ボックス 30">
            <a:extLst>
              <a:ext uri="{FF2B5EF4-FFF2-40B4-BE49-F238E27FC236}">
                <a16:creationId xmlns:a16="http://schemas.microsoft.com/office/drawing/2014/main" id="{1B68B3B5-E505-4E65-BFB0-AFE7AE5F0586}"/>
              </a:ext>
            </a:extLst>
          </p:cNvPr>
          <p:cNvSpPr txBox="1"/>
          <p:nvPr/>
        </p:nvSpPr>
        <p:spPr>
          <a:xfrm>
            <a:off x="417113" y="6822496"/>
            <a:ext cx="3816474" cy="1292662"/>
          </a:xfrm>
          <a:prstGeom prst="rect">
            <a:avLst/>
          </a:prstGeom>
          <a:noFill/>
        </p:spPr>
        <p:txBody>
          <a:bodyPr wrap="square" rtlCol="0">
            <a:spAutoFit/>
          </a:bodyPr>
          <a:lstStyle/>
          <a:p>
            <a:endParaRPr lang="en-US" altLang="ja-JP" sz="800" dirty="0">
              <a:solidFill>
                <a:srgbClr val="002060"/>
              </a:solidFill>
              <a:effectLst>
                <a:outerShdw blurRad="38100" dist="38100" dir="2700000" algn="tl">
                  <a:srgbClr val="000000">
                    <a:alpha val="43137"/>
                  </a:srgbClr>
                </a:outerShdw>
              </a:effectLst>
            </a:endParaRPr>
          </a:p>
          <a:p>
            <a:r>
              <a:rPr kumimoji="1" lang="ja-JP" altLang="en-US" sz="1400" b="1" dirty="0">
                <a:latin typeface="游ゴシック" panose="020B0400000000000000" pitchFamily="50" charset="-128"/>
                <a:ea typeface="游ゴシック" panose="020B0400000000000000" pitchFamily="50" charset="-128"/>
              </a:rPr>
              <a:t>開催日時</a:t>
            </a:r>
            <a:endParaRPr kumimoji="1" lang="en-US" altLang="ja-JP" sz="1400" b="1" dirty="0">
              <a:latin typeface="游ゴシック" panose="020B0400000000000000" pitchFamily="50" charset="-128"/>
              <a:ea typeface="游ゴシック" panose="020B0400000000000000" pitchFamily="50" charset="-128"/>
            </a:endParaRPr>
          </a:p>
          <a:p>
            <a:r>
              <a:rPr lang="ja-JP" altLang="en-US" sz="1400" b="1" dirty="0">
                <a:latin typeface="游ゴシック" panose="020B0400000000000000" pitchFamily="50" charset="-128"/>
                <a:ea typeface="游ゴシック" panose="020B0400000000000000" pitchFamily="50" charset="-128"/>
              </a:rPr>
              <a:t>①令和</a:t>
            </a:r>
            <a:r>
              <a:rPr lang="en-US" altLang="ja-JP" sz="1400" b="1" dirty="0">
                <a:latin typeface="游ゴシック" panose="020B0400000000000000" pitchFamily="50" charset="-128"/>
                <a:ea typeface="游ゴシック" panose="020B0400000000000000" pitchFamily="50" charset="-128"/>
              </a:rPr>
              <a:t>7</a:t>
            </a:r>
            <a:r>
              <a:rPr lang="ja-JP" altLang="en-US" sz="1400" b="1" dirty="0">
                <a:latin typeface="游ゴシック" panose="020B0400000000000000" pitchFamily="50" charset="-128"/>
                <a:ea typeface="游ゴシック" panose="020B0400000000000000" pitchFamily="50" charset="-128"/>
              </a:rPr>
              <a:t>年 </a:t>
            </a:r>
            <a:r>
              <a:rPr lang="en-US" altLang="ja-JP" sz="1400" b="1" dirty="0">
                <a:latin typeface="游ゴシック" panose="020B0400000000000000" pitchFamily="50" charset="-128"/>
                <a:ea typeface="游ゴシック" panose="020B0400000000000000" pitchFamily="50" charset="-128"/>
              </a:rPr>
              <a:t>7</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27</a:t>
            </a:r>
            <a:r>
              <a:rPr lang="ja-JP" altLang="en-US" sz="1400" b="1" dirty="0">
                <a:latin typeface="游ゴシック" panose="020B0400000000000000" pitchFamily="50" charset="-128"/>
                <a:ea typeface="游ゴシック" panose="020B0400000000000000" pitchFamily="50" charset="-128"/>
              </a:rPr>
              <a:t>日（日）</a:t>
            </a:r>
            <a:r>
              <a:rPr lang="en-US" altLang="ja-JP" sz="1400" b="1" dirty="0">
                <a:latin typeface="游ゴシック" panose="020B0400000000000000" pitchFamily="50" charset="-128"/>
                <a:ea typeface="游ゴシック" panose="020B0400000000000000" pitchFamily="50" charset="-128"/>
              </a:rPr>
              <a:t>13:30</a:t>
            </a:r>
            <a:r>
              <a:rPr lang="ja-JP" altLang="en-US" sz="1400" b="1" dirty="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15:30</a:t>
            </a:r>
          </a:p>
          <a:p>
            <a:r>
              <a:rPr lang="ja-JP" altLang="en-US" sz="1400" b="1" dirty="0">
                <a:latin typeface="游ゴシック" panose="020B0400000000000000" pitchFamily="50" charset="-128"/>
                <a:ea typeface="游ゴシック" panose="020B0400000000000000" pitchFamily="50" charset="-128"/>
              </a:rPr>
              <a:t>②令和</a:t>
            </a:r>
            <a:r>
              <a:rPr lang="en-US" altLang="ja-JP" sz="1400" b="1" dirty="0">
                <a:latin typeface="游ゴシック" panose="020B0400000000000000" pitchFamily="50" charset="-128"/>
                <a:ea typeface="游ゴシック" panose="020B0400000000000000" pitchFamily="50" charset="-128"/>
              </a:rPr>
              <a:t>8</a:t>
            </a:r>
            <a:r>
              <a:rPr lang="ja-JP" altLang="en-US" sz="1400" b="1" dirty="0">
                <a:latin typeface="游ゴシック" panose="020B0400000000000000" pitchFamily="50" charset="-128"/>
                <a:ea typeface="游ゴシック" panose="020B0400000000000000" pitchFamily="50" charset="-128"/>
              </a:rPr>
              <a:t>年 </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17</a:t>
            </a:r>
            <a:r>
              <a:rPr lang="ja-JP" altLang="en-US" sz="1400" b="1" dirty="0">
                <a:latin typeface="游ゴシック" panose="020B0400000000000000" pitchFamily="50" charset="-128"/>
                <a:ea typeface="游ゴシック" panose="020B0400000000000000" pitchFamily="50" charset="-128"/>
              </a:rPr>
              <a:t>日（土）</a:t>
            </a:r>
            <a:r>
              <a:rPr lang="en-US" altLang="ja-JP" sz="1400" b="1" dirty="0">
                <a:latin typeface="游ゴシック" panose="020B0400000000000000" pitchFamily="50" charset="-128"/>
                <a:ea typeface="游ゴシック" panose="020B0400000000000000" pitchFamily="50" charset="-128"/>
              </a:rPr>
              <a:t>13:30</a:t>
            </a:r>
            <a:r>
              <a:rPr lang="ja-JP" altLang="en-US" sz="1400" b="1" dirty="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15:30</a:t>
            </a:r>
            <a:endParaRPr lang="ja-JP" altLang="en-US" sz="1400" b="1" dirty="0">
              <a:latin typeface="游ゴシック" panose="020B0400000000000000" pitchFamily="50" charset="-128"/>
              <a:ea typeface="游ゴシック" panose="020B0400000000000000" pitchFamily="50" charset="-128"/>
            </a:endParaRPr>
          </a:p>
          <a:p>
            <a:endParaRPr lang="ja-JP" altLang="en-US" sz="1400" dirty="0">
              <a:latin typeface="Meiryo UI" panose="020B0604030504040204" pitchFamily="50" charset="-128"/>
              <a:ea typeface="Meiryo UI" panose="020B0604030504040204" pitchFamily="50" charset="-128"/>
            </a:endParaRPr>
          </a:p>
          <a:p>
            <a:endParaRPr kumimoji="1" lang="ja-JP" altLang="en-US" sz="1400" b="1" dirty="0"/>
          </a:p>
        </p:txBody>
      </p:sp>
      <p:sp>
        <p:nvSpPr>
          <p:cNvPr id="32" name="テキスト ボックス 31">
            <a:extLst>
              <a:ext uri="{FF2B5EF4-FFF2-40B4-BE49-F238E27FC236}">
                <a16:creationId xmlns:a16="http://schemas.microsoft.com/office/drawing/2014/main" id="{7D000C1C-75B0-469C-846D-23E55FB1BF1F}"/>
              </a:ext>
            </a:extLst>
          </p:cNvPr>
          <p:cNvSpPr txBox="1"/>
          <p:nvPr/>
        </p:nvSpPr>
        <p:spPr>
          <a:xfrm>
            <a:off x="3369487" y="4444431"/>
            <a:ext cx="3816474" cy="1169551"/>
          </a:xfrm>
          <a:prstGeom prst="rect">
            <a:avLst/>
          </a:prstGeom>
          <a:noFill/>
        </p:spPr>
        <p:txBody>
          <a:bodyPr wrap="square" rtlCol="0">
            <a:spAutoFit/>
          </a:bodyPr>
          <a:lstStyle/>
          <a:p>
            <a:r>
              <a:rPr kumimoji="1" lang="ja-JP" altLang="en-US" sz="1400" b="1" dirty="0">
                <a:latin typeface="游ゴシック" panose="020B0400000000000000" pitchFamily="50" charset="-128"/>
                <a:ea typeface="游ゴシック" panose="020B0400000000000000" pitchFamily="50" charset="-128"/>
              </a:rPr>
              <a:t>開催日時</a:t>
            </a:r>
            <a:endParaRPr kumimoji="1" lang="en-US" altLang="ja-JP" sz="1400" b="1" dirty="0">
              <a:latin typeface="游ゴシック" panose="020B0400000000000000" pitchFamily="50" charset="-128"/>
              <a:ea typeface="游ゴシック" panose="020B0400000000000000" pitchFamily="50" charset="-128"/>
            </a:endParaRPr>
          </a:p>
          <a:p>
            <a:r>
              <a:rPr lang="ja-JP" altLang="en-US" sz="1400" b="1" dirty="0">
                <a:latin typeface="游ゴシック" panose="020B0400000000000000" pitchFamily="50" charset="-128"/>
                <a:ea typeface="游ゴシック" panose="020B0400000000000000" pitchFamily="50" charset="-128"/>
              </a:rPr>
              <a:t>①令和</a:t>
            </a:r>
            <a:r>
              <a:rPr lang="en-US" altLang="ja-JP" sz="1400" b="1" dirty="0">
                <a:latin typeface="游ゴシック" panose="020B0400000000000000" pitchFamily="50" charset="-128"/>
                <a:ea typeface="游ゴシック" panose="020B0400000000000000" pitchFamily="50" charset="-128"/>
              </a:rPr>
              <a:t>7</a:t>
            </a:r>
            <a:r>
              <a:rPr lang="ja-JP" altLang="en-US" sz="1400" b="1" dirty="0">
                <a:latin typeface="游ゴシック" panose="020B0400000000000000" pitchFamily="50" charset="-128"/>
                <a:ea typeface="游ゴシック" panose="020B0400000000000000" pitchFamily="50" charset="-128"/>
              </a:rPr>
              <a:t>年  </a:t>
            </a:r>
            <a:r>
              <a:rPr lang="en-US" altLang="ja-JP" sz="1400" b="1" dirty="0">
                <a:latin typeface="游ゴシック" panose="020B0400000000000000" pitchFamily="50" charset="-128"/>
                <a:ea typeface="游ゴシック" panose="020B0400000000000000" pitchFamily="50" charset="-128"/>
              </a:rPr>
              <a:t>5</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11</a:t>
            </a:r>
            <a:r>
              <a:rPr lang="ja-JP" altLang="en-US" sz="1400" b="1" dirty="0">
                <a:latin typeface="游ゴシック" panose="020B0400000000000000" pitchFamily="50" charset="-128"/>
                <a:ea typeface="游ゴシック" panose="020B0400000000000000" pitchFamily="50" charset="-128"/>
              </a:rPr>
              <a:t>日（日）</a:t>
            </a:r>
            <a:r>
              <a:rPr lang="en-US" altLang="ja-JP" sz="1400" b="1" dirty="0">
                <a:latin typeface="游ゴシック" panose="020B0400000000000000" pitchFamily="50" charset="-128"/>
                <a:ea typeface="游ゴシック" panose="020B0400000000000000" pitchFamily="50" charset="-128"/>
              </a:rPr>
              <a:t>13:30</a:t>
            </a:r>
            <a:r>
              <a:rPr lang="ja-JP" altLang="en-US" sz="1400" b="1" dirty="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15:30</a:t>
            </a:r>
          </a:p>
          <a:p>
            <a:r>
              <a:rPr lang="ja-JP" altLang="en-US" sz="1400" b="1" dirty="0">
                <a:latin typeface="游ゴシック" panose="020B0400000000000000" pitchFamily="50" charset="-128"/>
                <a:ea typeface="游ゴシック" panose="020B0400000000000000" pitchFamily="50" charset="-128"/>
              </a:rPr>
              <a:t>②令和</a:t>
            </a:r>
            <a:r>
              <a:rPr lang="en-US" altLang="ja-JP" sz="1400" b="1" dirty="0">
                <a:latin typeface="游ゴシック" panose="020B0400000000000000" pitchFamily="50" charset="-128"/>
                <a:ea typeface="游ゴシック" panose="020B0400000000000000" pitchFamily="50" charset="-128"/>
              </a:rPr>
              <a:t>7</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11</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29</a:t>
            </a:r>
            <a:r>
              <a:rPr lang="ja-JP" altLang="en-US" sz="1400" b="1" dirty="0">
                <a:latin typeface="游ゴシック" panose="020B0400000000000000" pitchFamily="50" charset="-128"/>
                <a:ea typeface="游ゴシック" panose="020B0400000000000000" pitchFamily="50" charset="-128"/>
              </a:rPr>
              <a:t>日（土）</a:t>
            </a:r>
            <a:r>
              <a:rPr lang="en-US" altLang="ja-JP" sz="1400" b="1" dirty="0">
                <a:latin typeface="游ゴシック" panose="020B0400000000000000" pitchFamily="50" charset="-128"/>
                <a:ea typeface="游ゴシック" panose="020B0400000000000000" pitchFamily="50" charset="-128"/>
              </a:rPr>
              <a:t>13:30</a:t>
            </a:r>
            <a:r>
              <a:rPr lang="ja-JP" altLang="en-US" sz="1400" b="1" dirty="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15:30</a:t>
            </a:r>
            <a:endParaRPr lang="ja-JP" altLang="en-US" sz="1400" b="1" dirty="0">
              <a:latin typeface="游ゴシック" panose="020B0400000000000000" pitchFamily="50" charset="-128"/>
              <a:ea typeface="游ゴシック" panose="020B0400000000000000" pitchFamily="50" charset="-128"/>
            </a:endParaRPr>
          </a:p>
          <a:p>
            <a:endParaRPr lang="ja-JP" altLang="en-US" sz="1400" b="1" dirty="0">
              <a:latin typeface="游ゴシック" panose="020B0400000000000000" pitchFamily="50" charset="-128"/>
              <a:ea typeface="游ゴシック" panose="020B0400000000000000" pitchFamily="50" charset="-128"/>
            </a:endParaRPr>
          </a:p>
          <a:p>
            <a:r>
              <a:rPr kumimoji="1" lang="en-US" altLang="ja-JP" sz="1400" b="1" dirty="0"/>
              <a:t>  </a:t>
            </a:r>
            <a:endParaRPr kumimoji="1" lang="ja-JP" altLang="en-US" sz="1400" b="1" dirty="0"/>
          </a:p>
        </p:txBody>
      </p:sp>
      <p:sp>
        <p:nvSpPr>
          <p:cNvPr id="33" name="テキスト ボックス 32">
            <a:extLst>
              <a:ext uri="{FF2B5EF4-FFF2-40B4-BE49-F238E27FC236}">
                <a16:creationId xmlns:a16="http://schemas.microsoft.com/office/drawing/2014/main" id="{698A281B-7B2D-4B21-B442-11DFF2874A3C}"/>
              </a:ext>
            </a:extLst>
          </p:cNvPr>
          <p:cNvSpPr txBox="1"/>
          <p:nvPr/>
        </p:nvSpPr>
        <p:spPr>
          <a:xfrm>
            <a:off x="3374662" y="9079827"/>
            <a:ext cx="3816474" cy="1169551"/>
          </a:xfrm>
          <a:prstGeom prst="rect">
            <a:avLst/>
          </a:prstGeom>
          <a:noFill/>
        </p:spPr>
        <p:txBody>
          <a:bodyPr wrap="square" rtlCol="0">
            <a:spAutoFit/>
          </a:bodyPr>
          <a:lstStyle/>
          <a:p>
            <a:r>
              <a:rPr kumimoji="1" lang="ja-JP" altLang="en-US" sz="1400" b="1" dirty="0">
                <a:latin typeface="游ゴシック" panose="020B0400000000000000" pitchFamily="50" charset="-128"/>
                <a:ea typeface="游ゴシック" panose="020B0400000000000000" pitchFamily="50" charset="-128"/>
              </a:rPr>
              <a:t>開催日時</a:t>
            </a:r>
            <a:endParaRPr kumimoji="1" lang="en-US" altLang="ja-JP" sz="1400" b="1" dirty="0">
              <a:latin typeface="游ゴシック" panose="020B0400000000000000" pitchFamily="50" charset="-128"/>
              <a:ea typeface="游ゴシック" panose="020B0400000000000000" pitchFamily="50" charset="-128"/>
            </a:endParaRPr>
          </a:p>
          <a:p>
            <a:r>
              <a:rPr lang="ja-JP" altLang="en-US" sz="1400" b="1" dirty="0">
                <a:latin typeface="游ゴシック" panose="020B0400000000000000" pitchFamily="50" charset="-128"/>
                <a:ea typeface="游ゴシック" panose="020B0400000000000000" pitchFamily="50" charset="-128"/>
              </a:rPr>
              <a:t>①令和</a:t>
            </a:r>
            <a:r>
              <a:rPr lang="en-US" altLang="ja-JP" sz="1400" b="1" dirty="0">
                <a:latin typeface="游ゴシック" panose="020B0400000000000000" pitchFamily="50" charset="-128"/>
                <a:ea typeface="游ゴシック" panose="020B0400000000000000" pitchFamily="50" charset="-128"/>
              </a:rPr>
              <a:t>7</a:t>
            </a:r>
            <a:r>
              <a:rPr lang="ja-JP" altLang="en-US" sz="1400" b="1" dirty="0">
                <a:latin typeface="游ゴシック" panose="020B0400000000000000" pitchFamily="50" charset="-128"/>
                <a:ea typeface="游ゴシック" panose="020B0400000000000000" pitchFamily="50" charset="-128"/>
              </a:rPr>
              <a:t>年 </a:t>
            </a:r>
            <a:r>
              <a:rPr lang="en-US" altLang="ja-JP" sz="1400" b="1" dirty="0">
                <a:latin typeface="游ゴシック" panose="020B0400000000000000" pitchFamily="50" charset="-128"/>
                <a:ea typeface="游ゴシック" panose="020B0400000000000000" pitchFamily="50" charset="-128"/>
              </a:rPr>
              <a:t>9</a:t>
            </a:r>
            <a:r>
              <a:rPr lang="ja-JP" altLang="en-US" sz="1400" b="1" dirty="0">
                <a:latin typeface="游ゴシック" panose="020B0400000000000000" pitchFamily="50" charset="-128"/>
                <a:ea typeface="游ゴシック" panose="020B0400000000000000" pitchFamily="50" charset="-128"/>
              </a:rPr>
              <a:t>月 </a:t>
            </a:r>
            <a:r>
              <a:rPr lang="en-US" altLang="ja-JP" sz="1400" b="1" dirty="0">
                <a:latin typeface="游ゴシック" panose="020B0400000000000000" pitchFamily="50" charset="-128"/>
                <a:ea typeface="游ゴシック" panose="020B0400000000000000" pitchFamily="50" charset="-128"/>
              </a:rPr>
              <a:t>7</a:t>
            </a:r>
            <a:r>
              <a:rPr lang="ja-JP" altLang="en-US" sz="1400" b="1" dirty="0">
                <a:latin typeface="游ゴシック" panose="020B0400000000000000" pitchFamily="50" charset="-128"/>
                <a:ea typeface="游ゴシック" panose="020B0400000000000000" pitchFamily="50" charset="-128"/>
              </a:rPr>
              <a:t>日（日）</a:t>
            </a:r>
            <a:r>
              <a:rPr lang="en-US" altLang="ja-JP" sz="1400" b="1" dirty="0">
                <a:latin typeface="游ゴシック" panose="020B0400000000000000" pitchFamily="50" charset="-128"/>
                <a:ea typeface="游ゴシック" panose="020B0400000000000000" pitchFamily="50" charset="-128"/>
              </a:rPr>
              <a:t>13:30</a:t>
            </a:r>
            <a:r>
              <a:rPr lang="ja-JP" altLang="en-US" sz="1400" b="1" dirty="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15:30</a:t>
            </a:r>
          </a:p>
          <a:p>
            <a:r>
              <a:rPr lang="ja-JP" altLang="en-US" sz="1400" b="1" dirty="0">
                <a:latin typeface="游ゴシック" panose="020B0400000000000000" pitchFamily="50" charset="-128"/>
                <a:ea typeface="游ゴシック" panose="020B0400000000000000" pitchFamily="50" charset="-128"/>
              </a:rPr>
              <a:t>②令和</a:t>
            </a:r>
            <a:r>
              <a:rPr lang="en-US" altLang="ja-JP" sz="1400" b="1" dirty="0">
                <a:latin typeface="游ゴシック" panose="020B0400000000000000" pitchFamily="50" charset="-128"/>
                <a:ea typeface="游ゴシック" panose="020B0400000000000000" pitchFamily="50" charset="-128"/>
              </a:rPr>
              <a:t>8</a:t>
            </a:r>
            <a:r>
              <a:rPr lang="ja-JP" altLang="en-US" sz="1400" b="1" dirty="0">
                <a:latin typeface="游ゴシック" panose="020B0400000000000000" pitchFamily="50" charset="-128"/>
                <a:ea typeface="游ゴシック" panose="020B0400000000000000" pitchFamily="50" charset="-128"/>
              </a:rPr>
              <a:t>年 </a:t>
            </a:r>
            <a:r>
              <a:rPr lang="en-US" altLang="ja-JP" sz="1400" b="1" dirty="0">
                <a:latin typeface="游ゴシック" panose="020B0400000000000000" pitchFamily="50" charset="-128"/>
                <a:ea typeface="游ゴシック" panose="020B0400000000000000" pitchFamily="50" charset="-128"/>
              </a:rPr>
              <a:t>3</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 7</a:t>
            </a:r>
            <a:r>
              <a:rPr lang="ja-JP" altLang="en-US" sz="1400" b="1" dirty="0">
                <a:latin typeface="游ゴシック" panose="020B0400000000000000" pitchFamily="50" charset="-128"/>
                <a:ea typeface="游ゴシック" panose="020B0400000000000000" pitchFamily="50" charset="-128"/>
              </a:rPr>
              <a:t>日（土）</a:t>
            </a:r>
            <a:r>
              <a:rPr lang="en-US" altLang="ja-JP" sz="1400" b="1" dirty="0">
                <a:latin typeface="游ゴシック" panose="020B0400000000000000" pitchFamily="50" charset="-128"/>
                <a:ea typeface="游ゴシック" panose="020B0400000000000000" pitchFamily="50" charset="-128"/>
              </a:rPr>
              <a:t>13:30</a:t>
            </a:r>
            <a:r>
              <a:rPr lang="ja-JP" altLang="en-US" sz="1400" b="1" dirty="0">
                <a:latin typeface="游ゴシック" panose="020B0400000000000000" pitchFamily="50" charset="-128"/>
                <a:ea typeface="游ゴシック" panose="020B0400000000000000" pitchFamily="50" charset="-128"/>
              </a:rPr>
              <a:t>～</a:t>
            </a:r>
            <a:r>
              <a:rPr lang="en-US" altLang="ja-JP" sz="1400" b="1" dirty="0">
                <a:latin typeface="游ゴシック" panose="020B0400000000000000" pitchFamily="50" charset="-128"/>
                <a:ea typeface="游ゴシック" panose="020B0400000000000000" pitchFamily="50" charset="-128"/>
              </a:rPr>
              <a:t>15:30</a:t>
            </a:r>
            <a:endParaRPr lang="ja-JP" altLang="en-US" sz="1400" b="1" dirty="0">
              <a:latin typeface="游ゴシック" panose="020B0400000000000000" pitchFamily="50" charset="-128"/>
              <a:ea typeface="游ゴシック" panose="020B0400000000000000" pitchFamily="50" charset="-128"/>
            </a:endParaRPr>
          </a:p>
          <a:p>
            <a:endParaRPr lang="ja-JP" altLang="en-US" sz="1400" dirty="0">
              <a:latin typeface="Meiryo UI" panose="020B0604030504040204" pitchFamily="50" charset="-128"/>
              <a:ea typeface="Meiryo UI" panose="020B0604030504040204" pitchFamily="50" charset="-128"/>
            </a:endParaRPr>
          </a:p>
          <a:p>
            <a:endParaRPr kumimoji="1" lang="ja-JP" altLang="en-US" sz="1400" b="1" dirty="0"/>
          </a:p>
        </p:txBody>
      </p:sp>
      <p:sp>
        <p:nvSpPr>
          <p:cNvPr id="19" name="テキスト ボックス 18">
            <a:extLst>
              <a:ext uri="{FF2B5EF4-FFF2-40B4-BE49-F238E27FC236}">
                <a16:creationId xmlns:a16="http://schemas.microsoft.com/office/drawing/2014/main" id="{5DB71605-6618-4EF5-A7FC-F504EDF8BFCE}"/>
              </a:ext>
            </a:extLst>
          </p:cNvPr>
          <p:cNvSpPr txBox="1"/>
          <p:nvPr/>
        </p:nvSpPr>
        <p:spPr>
          <a:xfrm>
            <a:off x="3970254" y="7614368"/>
            <a:ext cx="3230646" cy="230832"/>
          </a:xfrm>
          <a:prstGeom prst="rect">
            <a:avLst/>
          </a:prstGeom>
          <a:noFill/>
        </p:spPr>
        <p:txBody>
          <a:bodyPr wrap="square" rtlCol="0">
            <a:spAutoFit/>
          </a:bodyPr>
          <a:lstStyle/>
          <a:p>
            <a:r>
              <a:rPr lang="ja-JP" altLang="en-US" sz="900" dirty="0">
                <a:latin typeface="游ゴシック" panose="020B0400000000000000" pitchFamily="50" charset="-128"/>
                <a:ea typeface="游ゴシック" panose="020B0400000000000000" pitchFamily="50" charset="-128"/>
              </a:rPr>
              <a:t>弘前公園（弘前城）の南側、市役所前から次の信号を右折</a:t>
            </a:r>
          </a:p>
        </p:txBody>
      </p:sp>
      <p:pic>
        <p:nvPicPr>
          <p:cNvPr id="20" name="図 19">
            <a:extLst>
              <a:ext uri="{FF2B5EF4-FFF2-40B4-BE49-F238E27FC236}">
                <a16:creationId xmlns:a16="http://schemas.microsoft.com/office/drawing/2014/main" id="{DA20992C-9858-4E9A-997C-AEED47ABB517}"/>
              </a:ext>
            </a:extLst>
          </p:cNvPr>
          <p:cNvPicPr>
            <a:picLocks noChangeAspect="1"/>
          </p:cNvPicPr>
          <p:nvPr/>
        </p:nvPicPr>
        <p:blipFill>
          <a:blip r:embed="rId4"/>
          <a:stretch>
            <a:fillRect/>
          </a:stretch>
        </p:blipFill>
        <p:spPr>
          <a:xfrm>
            <a:off x="4233587" y="5756960"/>
            <a:ext cx="2817756" cy="1818246"/>
          </a:xfrm>
          <a:prstGeom prst="rect">
            <a:avLst/>
          </a:prstGeom>
        </p:spPr>
      </p:pic>
      <p:sp>
        <p:nvSpPr>
          <p:cNvPr id="2" name="テキスト ボックス 1">
            <a:extLst>
              <a:ext uri="{FF2B5EF4-FFF2-40B4-BE49-F238E27FC236}">
                <a16:creationId xmlns:a16="http://schemas.microsoft.com/office/drawing/2014/main" id="{A17F758C-F53C-41AF-80F3-20DFA8767A8C}"/>
              </a:ext>
            </a:extLst>
          </p:cNvPr>
          <p:cNvSpPr txBox="1"/>
          <p:nvPr/>
        </p:nvSpPr>
        <p:spPr>
          <a:xfrm>
            <a:off x="403016" y="6352058"/>
            <a:ext cx="4392488" cy="600164"/>
          </a:xfrm>
          <a:prstGeom prst="rect">
            <a:avLst/>
          </a:prstGeom>
          <a:noFill/>
        </p:spPr>
        <p:txBody>
          <a:bodyPr wrap="square" rtlCol="0">
            <a:spAutoFit/>
          </a:bodyPr>
          <a:lstStyle/>
          <a:p>
            <a:r>
              <a:rPr lang="en-US" altLang="ja-JP" sz="1100" dirty="0">
                <a:solidFill>
                  <a:schemeClr val="tx1">
                    <a:lumMod val="85000"/>
                    <a:lumOff val="15000"/>
                  </a:schemeClr>
                </a:solidFill>
                <a:latin typeface="游ゴシック" panose="020B0400000000000000" pitchFamily="50" charset="-128"/>
                <a:ea typeface="游ゴシック" panose="020B0400000000000000" pitchFamily="50" charset="-128"/>
              </a:rPr>
              <a:t>※</a:t>
            </a:r>
            <a:r>
              <a:rPr lang="ja-JP" altLang="en-US" sz="1100" dirty="0">
                <a:solidFill>
                  <a:schemeClr val="tx1">
                    <a:lumMod val="85000"/>
                    <a:lumOff val="15000"/>
                  </a:schemeClr>
                </a:solidFill>
                <a:latin typeface="游ゴシック" panose="020B0400000000000000" pitchFamily="50" charset="-128"/>
                <a:ea typeface="游ゴシック" panose="020B0400000000000000" pitchFamily="50" charset="-128"/>
              </a:rPr>
              <a:t>電車でお越しの方</a:t>
            </a:r>
            <a:endParaRPr lang="en-US" altLang="ja-JP" sz="1100" dirty="0">
              <a:solidFill>
                <a:schemeClr val="tx1">
                  <a:lumMod val="85000"/>
                  <a:lumOff val="15000"/>
                </a:schemeClr>
              </a:solidFill>
              <a:latin typeface="游ゴシック" panose="020B0400000000000000" pitchFamily="50" charset="-128"/>
              <a:ea typeface="游ゴシック" panose="020B0400000000000000" pitchFamily="50" charset="-128"/>
            </a:endParaRPr>
          </a:p>
          <a:p>
            <a:r>
              <a:rPr lang="ja-JP" altLang="en-US" sz="1100" dirty="0">
                <a:latin typeface="游ゴシック" panose="020B0400000000000000" pitchFamily="50" charset="-128"/>
                <a:ea typeface="游ゴシック" panose="020B0400000000000000" pitchFamily="50" charset="-128"/>
              </a:rPr>
              <a:t>　弘前駅前またはイトーヨーカドーバスターミナルから</a:t>
            </a:r>
            <a:endParaRPr lang="en-US" altLang="ja-JP" sz="1100" dirty="0">
              <a:latin typeface="游ゴシック" panose="020B0400000000000000" pitchFamily="50" charset="-128"/>
              <a:ea typeface="游ゴシック" panose="020B0400000000000000" pitchFamily="50" charset="-128"/>
            </a:endParaRPr>
          </a:p>
          <a:p>
            <a:r>
              <a:rPr lang="ja-JP" altLang="en-US" sz="1100" dirty="0">
                <a:latin typeface="游ゴシック" panose="020B0400000000000000" pitchFamily="50" charset="-128"/>
                <a:ea typeface="游ゴシック" panose="020B0400000000000000" pitchFamily="50" charset="-128"/>
              </a:rPr>
              <a:t>　</a:t>
            </a:r>
            <a:r>
              <a:rPr lang="en-US" altLang="ja-JP" sz="1100" dirty="0">
                <a:latin typeface="游ゴシック" panose="020B0400000000000000" pitchFamily="50" charset="-128"/>
                <a:ea typeface="游ゴシック" panose="020B0400000000000000" pitchFamily="50" charset="-128"/>
              </a:rPr>
              <a:t>15</a:t>
            </a:r>
            <a:r>
              <a:rPr lang="ja-JP" altLang="en-US" sz="1100" dirty="0">
                <a:latin typeface="游ゴシック" panose="020B0400000000000000" pitchFamily="50" charset="-128"/>
                <a:ea typeface="游ゴシック" panose="020B0400000000000000" pitchFamily="50" charset="-128"/>
              </a:rPr>
              <a:t>分</a:t>
            </a:r>
            <a:r>
              <a:rPr lang="zh-TW" altLang="en-US" sz="1100" dirty="0">
                <a:latin typeface="游ゴシック" panose="020B0400000000000000" pitchFamily="50" charset="-128"/>
                <a:ea typeface="游ゴシック" panose="020B0400000000000000" pitchFamily="50" charset="-128"/>
              </a:rPr>
              <a:t>「市役所前公園入口」下車</a:t>
            </a:r>
          </a:p>
        </p:txBody>
      </p:sp>
    </p:spTree>
    <p:extLst>
      <p:ext uri="{BB962C8B-B14F-4D97-AF65-F5344CB8AC3E}">
        <p14:creationId xmlns:p14="http://schemas.microsoft.com/office/powerpoint/2010/main" val="3581097334"/>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txDef>
      <a:spPr>
        <a:noFill/>
      </a:spPr>
      <a:bodyPr wrap="square" rtlCol="0">
        <a:spAutoFit/>
      </a:bodyPr>
      <a:lstStyle>
        <a:defPPr>
          <a:defRPr kumimoji="1" sz="1400" b="1"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6231</TotalTime>
  <Words>744</Words>
  <Application>Microsoft Office PowerPoint</Application>
  <PresentationFormat>ユーザー設定</PresentationFormat>
  <Paragraphs>72</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HGｺﾞｼｯｸM</vt:lpstr>
      <vt:lpstr>HG丸ｺﾞｼｯｸM-PRO</vt:lpstr>
      <vt:lpstr>Meiryo UI</vt:lpstr>
      <vt:lpstr>ＭＳ Ｐゴシック</vt:lpstr>
      <vt:lpstr>UD デジタル 教科書体 NK-R</vt:lpstr>
      <vt:lpstr>游ゴシック</vt:lpstr>
      <vt:lpstr>Calibri</vt:lpstr>
      <vt:lpstr>Georgia</vt:lpstr>
      <vt:lpstr>Trebuchet MS</vt:lpstr>
      <vt:lpstr>スリップストリーム</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つどいのご案内</dc:title>
  <dc:creator>201op</dc:creator>
  <cp:lastModifiedBy>201op</cp:lastModifiedBy>
  <cp:revision>399</cp:revision>
  <cp:lastPrinted>2025-04-03T05:53:09Z</cp:lastPrinted>
  <dcterms:created xsi:type="dcterms:W3CDTF">2012-01-24T05:53:56Z</dcterms:created>
  <dcterms:modified xsi:type="dcterms:W3CDTF">2025-04-03T08:24:50Z</dcterms:modified>
</cp:coreProperties>
</file>