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7785" r:id="rId2"/>
    <p:sldMasterId id="2147487805" r:id="rId3"/>
    <p:sldMasterId id="2147487817" r:id="rId4"/>
    <p:sldMasterId id="2147487844" r:id="rId5"/>
    <p:sldMasterId id="2147487857" r:id="rId6"/>
    <p:sldMasterId id="2147487957" r:id="rId7"/>
    <p:sldMasterId id="2147488070" r:id="rId8"/>
    <p:sldMasterId id="2147488082" r:id="rId9"/>
    <p:sldMasterId id="2147488096" r:id="rId10"/>
    <p:sldMasterId id="2147488490" r:id="rId11"/>
    <p:sldMasterId id="2147488699" r:id="rId12"/>
    <p:sldMasterId id="2147488711" r:id="rId13"/>
    <p:sldMasterId id="2147488726" r:id="rId14"/>
    <p:sldMasterId id="2147488754" r:id="rId15"/>
    <p:sldMasterId id="2147488769" r:id="rId16"/>
    <p:sldMasterId id="2147488784" r:id="rId17"/>
  </p:sldMasterIdLst>
  <p:notesMasterIdLst>
    <p:notesMasterId r:id="rId20"/>
  </p:notesMasterIdLst>
  <p:handoutMasterIdLst>
    <p:handoutMasterId r:id="rId21"/>
  </p:handoutMasterIdLst>
  <p:sldIdLst>
    <p:sldId id="2140248210" r:id="rId18"/>
    <p:sldId id="588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EEFF"/>
    <a:srgbClr val="A3E7FF"/>
    <a:srgbClr val="DDDDDD"/>
    <a:srgbClr val="FFCC66"/>
    <a:srgbClr val="FFCC00"/>
    <a:srgbClr val="FFE9A3"/>
    <a:srgbClr val="FF3300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1180" autoAdjust="0"/>
  </p:normalViewPr>
  <p:slideViewPr>
    <p:cSldViewPr snapToGrid="0">
      <p:cViewPr varScale="1">
        <p:scale>
          <a:sx n="93" d="100"/>
          <a:sy n="93" d="100"/>
        </p:scale>
        <p:origin x="21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55" y="67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375" cy="497367"/>
          </a:xfrm>
          <a:prstGeom prst="rect">
            <a:avLst/>
          </a:prstGeom>
        </p:spPr>
        <p:txBody>
          <a:bodyPr vert="horz" lIns="92188" tIns="46094" rIns="92188" bIns="460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3" y="3"/>
            <a:ext cx="2950374" cy="497367"/>
          </a:xfrm>
          <a:prstGeom prst="rect">
            <a:avLst/>
          </a:prstGeom>
        </p:spPr>
        <p:txBody>
          <a:bodyPr vert="horz" lIns="92188" tIns="46094" rIns="92188" bIns="46094" rtlCol="0"/>
          <a:lstStyle>
            <a:lvl1pPr algn="r">
              <a:defRPr sz="1200"/>
            </a:lvl1pPr>
          </a:lstStyle>
          <a:p>
            <a:fld id="{25681C26-3206-4520-846A-54F4C03D7075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373"/>
            <a:ext cx="2950375" cy="497366"/>
          </a:xfrm>
          <a:prstGeom prst="rect">
            <a:avLst/>
          </a:prstGeom>
        </p:spPr>
        <p:txBody>
          <a:bodyPr vert="horz" lIns="92188" tIns="46094" rIns="92188" bIns="460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3" y="9440373"/>
            <a:ext cx="2950374" cy="497366"/>
          </a:xfrm>
          <a:prstGeom prst="rect">
            <a:avLst/>
          </a:prstGeom>
        </p:spPr>
        <p:txBody>
          <a:bodyPr vert="horz" lIns="92188" tIns="46094" rIns="92188" bIns="46094" rtlCol="0" anchor="b"/>
          <a:lstStyle>
            <a:lvl1pPr algn="r">
              <a:defRPr sz="1200"/>
            </a:lvl1pPr>
          </a:lstStyle>
          <a:p>
            <a:fld id="{C4B51767-D878-48F1-A1AA-CB8A3FF63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4019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9787" cy="498692"/>
          </a:xfrm>
          <a:prstGeom prst="rect">
            <a:avLst/>
          </a:prstGeom>
        </p:spPr>
        <p:txBody>
          <a:bodyPr vert="horz" lIns="92188" tIns="46094" rIns="92188" bIns="460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5"/>
            <a:ext cx="2949787" cy="498692"/>
          </a:xfrm>
          <a:prstGeom prst="rect">
            <a:avLst/>
          </a:prstGeom>
        </p:spPr>
        <p:txBody>
          <a:bodyPr vert="horz" lIns="92188" tIns="46094" rIns="92188" bIns="46094" rtlCol="0"/>
          <a:lstStyle>
            <a:lvl1pPr algn="r">
              <a:defRPr sz="1200"/>
            </a:lvl1pPr>
          </a:lstStyle>
          <a:p>
            <a:fld id="{0FD2D3B7-1DEA-4C27-A95E-7AED166601DA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8" tIns="46094" rIns="92188" bIns="460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5"/>
          </a:xfrm>
          <a:prstGeom prst="rect">
            <a:avLst/>
          </a:prstGeom>
        </p:spPr>
        <p:txBody>
          <a:bodyPr vert="horz" lIns="92188" tIns="46094" rIns="92188" bIns="460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650"/>
            <a:ext cx="2949787" cy="498691"/>
          </a:xfrm>
          <a:prstGeom prst="rect">
            <a:avLst/>
          </a:prstGeom>
        </p:spPr>
        <p:txBody>
          <a:bodyPr vert="horz" lIns="92188" tIns="46094" rIns="92188" bIns="460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50"/>
            <a:ext cx="2949787" cy="498691"/>
          </a:xfrm>
          <a:prstGeom prst="rect">
            <a:avLst/>
          </a:prstGeom>
        </p:spPr>
        <p:txBody>
          <a:bodyPr vert="horz" lIns="92188" tIns="46094" rIns="92188" bIns="46094" rtlCol="0" anchor="b"/>
          <a:lstStyle>
            <a:lvl1pPr algn="r">
              <a:defRPr sz="1200"/>
            </a:lvl1pPr>
          </a:lstStyle>
          <a:p>
            <a:fld id="{B5ADA054-4E68-40FC-86F0-197687782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798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ノート プレースホルダ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en-US" dirty="0">
              <a:latin typeface="Arial" charset="0"/>
              <a:ea typeface="ＭＳ Ｐ明朝" pitchFamily="18" charset="-128"/>
            </a:endParaRPr>
          </a:p>
        </p:txBody>
      </p:sp>
      <p:sp>
        <p:nvSpPr>
          <p:cNvPr id="102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eaLnBrk="0" hangingPunct="0">
              <a:spcBef>
                <a:spcPts val="399"/>
              </a:spcBef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1pPr>
            <a:lvl2pPr marL="736997" indent="-281513" eaLnBrk="0" hangingPunct="0">
              <a:spcBef>
                <a:spcPts val="399"/>
              </a:spcBef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2pPr>
            <a:lvl3pPr marL="1135544" indent="-226161" eaLnBrk="0" hangingPunct="0">
              <a:spcBef>
                <a:spcPts val="399"/>
              </a:spcBef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3pPr>
            <a:lvl4pPr marL="1591027" indent="-226161" eaLnBrk="0" hangingPunct="0">
              <a:spcBef>
                <a:spcPts val="399"/>
              </a:spcBef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4pPr>
            <a:lvl5pPr marL="2046509" indent="-226161" eaLnBrk="0" hangingPunct="0">
              <a:spcBef>
                <a:spcPts val="399"/>
              </a:spcBef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5pPr>
            <a:lvl6pPr marL="2501993" indent="-226161" eaLnBrk="0" fontAlgn="base" hangingPunct="0">
              <a:spcBef>
                <a:spcPts val="399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6pPr>
            <a:lvl7pPr marL="2957476" indent="-226161" eaLnBrk="0" fontAlgn="base" hangingPunct="0">
              <a:spcBef>
                <a:spcPts val="399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7pPr>
            <a:lvl8pPr marL="3412958" indent="-226161" eaLnBrk="0" fontAlgn="base" hangingPunct="0">
              <a:spcBef>
                <a:spcPts val="399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8pPr>
            <a:lvl9pPr marL="3868440" indent="-226161" eaLnBrk="0" fontAlgn="base" hangingPunct="0">
              <a:spcBef>
                <a:spcPts val="399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defTabSz="910965" eaLnBrk="1" fontAlgn="base" hangingPunct="1">
              <a:spcBef>
                <a:spcPct val="0"/>
              </a:spcBef>
              <a:spcAft>
                <a:spcPct val="0"/>
              </a:spcAft>
            </a:pPr>
            <a:fld id="{9E07A05E-F28F-4369-967A-52B1D72C4A92}" type="slidenum">
              <a:rPr lang="ja-JP" altLang="ja-JP" smtClean="0">
                <a:ea typeface="HGPｺﾞｼｯｸE" pitchFamily="50" charset="-128"/>
              </a:rPr>
              <a:pPr defTabSz="910965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ja-JP"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16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87B-A2A1-473C-853A-03172CE0570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C9F2-4A5A-4FA7-A441-8C873010F9D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947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33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92AD-C6CF-4A46-B3E0-75F0CABFCA90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B2FF-52C8-4C2A-94A8-CC9FA953D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639062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6F06-9AA6-4C20-85B7-B9982697955E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EC7-EB9B-44FD-9BB1-4F403907E58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4413046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A3E2D-0A3D-4E2E-A7DE-BAB7DD66161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BB9A-EF8E-4958-857B-5C80A6BBC2E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FE9B7-7622-4DAB-B016-9ED305060F35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895C-4ACB-4388-8361-131FB3F0BA5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9B78-A56E-43C5-8C5C-8450BB364EBE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6E59-3900-418F-A2E4-6E2D27BAD4D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3" y="1628779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79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974B-283D-4AF2-B0D3-1D419C535503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4043-5E5F-4A67-9156-4EEF640AEF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035BA-B113-44A1-8E10-01C9155E0346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2E3A-0D9C-457C-B040-9EEA45E9E3F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8213-CCE9-47BA-994C-B86011C5F7E0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7635-C14B-4F54-8486-5BFB126C922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50A5-BCAD-4D8C-8E05-BEBE18E5BF55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C944-9BF9-454F-A15A-EC5DCE3CACC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7021-7688-42AC-BD7A-6265C2237A94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74D1-F253-4F8D-BC8D-FC1D5A8C15A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9D4-3C48-4B73-8386-8E1F0DC9D9C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276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30FF-B4D5-4D6B-B573-979820135FA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8662-E39E-40C7-B426-42FC59072FA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6D8B-B28F-4701-9888-CEBCA2DA17F7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30C8-2725-4C85-99A2-D055DF87DFB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43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35EE-77DB-4C64-ABBB-F6024ED39A50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CA11-C6EC-49C2-9BB7-5CC127543BF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DE3B-99AA-44CC-88E3-02BE6E65D124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4057" y="6453336"/>
            <a:ext cx="2133600" cy="374526"/>
          </a:xfrm>
          <a:ln/>
        </p:spPr>
        <p:txBody>
          <a:bodyPr/>
          <a:lstStyle>
            <a:lvl1pPr>
              <a:defRPr sz="1800"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A130E7-E4BF-4308-B6CD-B23BA0B8098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327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6297-092E-4C43-AB21-80E3AF97CB3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13540-FB03-4E7C-9DC2-B0BD70662A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533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3608-F058-4759-8CE8-CF109E0F04FF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859B-C048-461F-82BD-0505AA44CF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808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6155" y="3009905"/>
            <a:ext cx="4044462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71292" y="3009905"/>
            <a:ext cx="4044462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6CA2-6509-4482-B2E5-CF2447E27AE5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C5C3-D246-454C-A0AB-5B35C71BC2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496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3054-C4C6-48ED-B387-B8706FF044B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5350-A33E-49DE-9BAE-44F65851DAE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05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98FD-4045-4876-A853-3001F0EB97D4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665E-E23B-4C27-B9D7-61A14A8DAF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769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46CE-CEC5-466C-BF02-E174E28BB313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DCD03-B039-4911-9E14-5D7C2A1ADC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4213" y="2999830"/>
            <a:ext cx="7775575" cy="7143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rgbClr val="99CC00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16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solidFill>
            <a:srgbClr val="99CC00"/>
          </a:solidFill>
        </p:spPr>
        <p:txBody>
          <a:bodyPr/>
          <a:lstStyle>
            <a:lvl1pPr>
              <a:defRPr smtClean="0"/>
            </a:lvl1pPr>
          </a:lstStyle>
          <a:p>
            <a:fld id="{7D985CFC-9343-46C0-85B0-B58E9479531B}" type="slidenum">
              <a:rPr lang="ja-JP" altLang="en-US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7" name="Picture 6" descr="歴史photo_2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2894"/>
            <a:ext cx="1239275" cy="60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50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DB26-676C-4FE9-B783-A45785787EF6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4A9E-050A-4108-B231-FA51D0FD52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630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0F58-9ECA-4620-84F1-05A52542EF2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9607-1B60-4621-8B17-154180DE21C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60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9E93-7472-434E-ADFD-222F9DA97F98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8C24-2AD6-476A-8A32-8387F74AD7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1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152" y="1468449"/>
            <a:ext cx="2060331" cy="30067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86160" y="1468449"/>
            <a:ext cx="6040315" cy="30067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CBD7-761F-4B52-99E7-0FABA9FAF32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B0BDB-19A3-4634-BE34-8708FBA425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188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394" indent="0" algn="ctr">
              <a:buNone/>
              <a:defRPr/>
            </a:lvl2pPr>
            <a:lvl3pPr marL="812786" indent="0" algn="ctr">
              <a:buNone/>
              <a:defRPr/>
            </a:lvl3pPr>
            <a:lvl4pPr marL="1219180" indent="0" algn="ctr">
              <a:buNone/>
              <a:defRPr/>
            </a:lvl4pPr>
            <a:lvl5pPr marL="1625572" indent="0" algn="ctr">
              <a:buNone/>
              <a:defRPr/>
            </a:lvl5pPr>
            <a:lvl6pPr marL="2031966" indent="0" algn="ctr">
              <a:buNone/>
              <a:defRPr/>
            </a:lvl6pPr>
            <a:lvl7pPr marL="2438358" indent="0" algn="ctr">
              <a:buNone/>
              <a:defRPr/>
            </a:lvl7pPr>
            <a:lvl8pPr marL="2844750" indent="0" algn="ctr">
              <a:buNone/>
              <a:defRPr/>
            </a:lvl8pPr>
            <a:lvl9pPr marL="3251142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8F43-6863-41B2-83BB-CD43748BF226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BB9A-EF8E-4958-857B-5C80A6BBC2E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6E16-6F29-4FDC-A01F-DCDF593E73E0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895C-4ACB-4388-8361-131FB3F0BA5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4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7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94" indent="0">
              <a:buNone/>
              <a:defRPr sz="1600"/>
            </a:lvl2pPr>
            <a:lvl3pPr marL="812786" indent="0">
              <a:buNone/>
              <a:defRPr sz="1422"/>
            </a:lvl3pPr>
            <a:lvl4pPr marL="1219180" indent="0">
              <a:buNone/>
              <a:defRPr sz="1244"/>
            </a:lvl4pPr>
            <a:lvl5pPr marL="1625572" indent="0">
              <a:buNone/>
              <a:defRPr sz="1244"/>
            </a:lvl5pPr>
            <a:lvl6pPr marL="2031966" indent="0">
              <a:buNone/>
              <a:defRPr sz="1244"/>
            </a:lvl6pPr>
            <a:lvl7pPr marL="2438358" indent="0">
              <a:buNone/>
              <a:defRPr sz="1244"/>
            </a:lvl7pPr>
            <a:lvl8pPr marL="2844750" indent="0">
              <a:buNone/>
              <a:defRPr sz="1244"/>
            </a:lvl8pPr>
            <a:lvl9pPr marL="3251142" indent="0">
              <a:buNone/>
              <a:defRPr sz="12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9D16-F18C-4444-B67F-CC7C7DF50FC3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6E59-3900-418F-A2E4-6E2D27BAD4D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28783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83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9D01-25C1-42F5-9ACA-6D8A9E74F68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4043-5E5F-4A67-9156-4EEF640AEF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22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4" indent="0">
              <a:buNone/>
              <a:defRPr sz="1778" b="1"/>
            </a:lvl2pPr>
            <a:lvl3pPr marL="812786" indent="0">
              <a:buNone/>
              <a:defRPr sz="1600" b="1"/>
            </a:lvl3pPr>
            <a:lvl4pPr marL="1219180" indent="0">
              <a:buNone/>
              <a:defRPr sz="1422" b="1"/>
            </a:lvl4pPr>
            <a:lvl5pPr marL="1625572" indent="0">
              <a:buNone/>
              <a:defRPr sz="1422" b="1"/>
            </a:lvl5pPr>
            <a:lvl6pPr marL="2031966" indent="0">
              <a:buNone/>
              <a:defRPr sz="1422" b="1"/>
            </a:lvl6pPr>
            <a:lvl7pPr marL="2438358" indent="0">
              <a:buNone/>
              <a:defRPr sz="1422" b="1"/>
            </a:lvl7pPr>
            <a:lvl8pPr marL="2844750" indent="0">
              <a:buNone/>
              <a:defRPr sz="1422" b="1"/>
            </a:lvl8pPr>
            <a:lvl9pPr marL="3251142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22" y="2174878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86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4" indent="0">
              <a:buNone/>
              <a:defRPr sz="1778" b="1"/>
            </a:lvl2pPr>
            <a:lvl3pPr marL="812786" indent="0">
              <a:buNone/>
              <a:defRPr sz="1600" b="1"/>
            </a:lvl3pPr>
            <a:lvl4pPr marL="1219180" indent="0">
              <a:buNone/>
              <a:defRPr sz="1422" b="1"/>
            </a:lvl4pPr>
            <a:lvl5pPr marL="1625572" indent="0">
              <a:buNone/>
              <a:defRPr sz="1422" b="1"/>
            </a:lvl5pPr>
            <a:lvl6pPr marL="2031966" indent="0">
              <a:buNone/>
              <a:defRPr sz="1422" b="1"/>
            </a:lvl6pPr>
            <a:lvl7pPr marL="2438358" indent="0">
              <a:buNone/>
              <a:defRPr sz="1422" b="1"/>
            </a:lvl7pPr>
            <a:lvl8pPr marL="2844750" indent="0">
              <a:buNone/>
              <a:defRPr sz="1422" b="1"/>
            </a:lvl8pPr>
            <a:lvl9pPr marL="3251142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86" y="2174878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658D-FE83-460D-BE5B-AEB737B0E621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2E3A-0D9C-457C-B040-9EEA45E9E3F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24F0-AAAC-425A-B321-FB0A2755A42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7635-C14B-4F54-8486-5BFB126C922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5CFC-9343-46C0-85B0-B58E9479531B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831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7049-F1CB-47DF-A9F9-871FD1991165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C944-9BF9-454F-A15A-EC5DCE3CACC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78" y="273094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94" indent="0">
              <a:buNone/>
              <a:defRPr sz="1067"/>
            </a:lvl2pPr>
            <a:lvl3pPr marL="812786" indent="0">
              <a:buNone/>
              <a:defRPr sz="889"/>
            </a:lvl3pPr>
            <a:lvl4pPr marL="1219180" indent="0">
              <a:buNone/>
              <a:defRPr sz="800"/>
            </a:lvl4pPr>
            <a:lvl5pPr marL="1625572" indent="0">
              <a:buNone/>
              <a:defRPr sz="800"/>
            </a:lvl5pPr>
            <a:lvl6pPr marL="2031966" indent="0">
              <a:buNone/>
              <a:defRPr sz="800"/>
            </a:lvl6pPr>
            <a:lvl7pPr marL="2438358" indent="0">
              <a:buNone/>
              <a:defRPr sz="800"/>
            </a:lvl7pPr>
            <a:lvl8pPr marL="2844750" indent="0">
              <a:buNone/>
              <a:defRPr sz="800"/>
            </a:lvl8pPr>
            <a:lvl9pPr marL="3251142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119ED-6F48-4B91-8258-E66E2C06230A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74D1-F253-4F8D-BC8D-FC1D5A8C15A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3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8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94" indent="0">
              <a:buNone/>
              <a:defRPr sz="2489"/>
            </a:lvl2pPr>
            <a:lvl3pPr marL="812786" indent="0">
              <a:buNone/>
              <a:defRPr sz="2133"/>
            </a:lvl3pPr>
            <a:lvl4pPr marL="1219180" indent="0">
              <a:buNone/>
              <a:defRPr sz="1778"/>
            </a:lvl4pPr>
            <a:lvl5pPr marL="1625572" indent="0">
              <a:buNone/>
              <a:defRPr sz="1778"/>
            </a:lvl5pPr>
            <a:lvl6pPr marL="2031966" indent="0">
              <a:buNone/>
              <a:defRPr sz="1778"/>
            </a:lvl6pPr>
            <a:lvl7pPr marL="2438358" indent="0">
              <a:buNone/>
              <a:defRPr sz="1778"/>
            </a:lvl7pPr>
            <a:lvl8pPr marL="2844750" indent="0">
              <a:buNone/>
              <a:defRPr sz="1778"/>
            </a:lvl8pPr>
            <a:lvl9pPr marL="3251142" indent="0">
              <a:buNone/>
              <a:defRPr sz="177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94" indent="0">
              <a:buNone/>
              <a:defRPr sz="1067"/>
            </a:lvl2pPr>
            <a:lvl3pPr marL="812786" indent="0">
              <a:buNone/>
              <a:defRPr sz="889"/>
            </a:lvl3pPr>
            <a:lvl4pPr marL="1219180" indent="0">
              <a:buNone/>
              <a:defRPr sz="800"/>
            </a:lvl4pPr>
            <a:lvl5pPr marL="1625572" indent="0">
              <a:buNone/>
              <a:defRPr sz="800"/>
            </a:lvl5pPr>
            <a:lvl6pPr marL="2031966" indent="0">
              <a:buNone/>
              <a:defRPr sz="800"/>
            </a:lvl6pPr>
            <a:lvl7pPr marL="2438358" indent="0">
              <a:buNone/>
              <a:defRPr sz="800"/>
            </a:lvl7pPr>
            <a:lvl8pPr marL="2844750" indent="0">
              <a:buNone/>
              <a:defRPr sz="800"/>
            </a:lvl8pPr>
            <a:lvl9pPr marL="3251142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2DFD-2820-4D4A-9250-4585D824B20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8662-E39E-40C7-B426-42FC59072FA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7FD3-477C-4481-AA9D-D2CB17C35580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30C8-2725-4C85-99A2-D055DF87DFB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3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6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8967-30F4-41A1-B3FF-3C5B88646163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CA11-C6EC-49C2-9BB7-5CC127543BF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394" indent="0" algn="ctr">
              <a:buNone/>
              <a:defRPr/>
            </a:lvl2pPr>
            <a:lvl3pPr marL="812786" indent="0" algn="ctr">
              <a:buNone/>
              <a:defRPr/>
            </a:lvl3pPr>
            <a:lvl4pPr marL="1219180" indent="0" algn="ctr">
              <a:buNone/>
              <a:defRPr/>
            </a:lvl4pPr>
            <a:lvl5pPr marL="1625572" indent="0" algn="ctr">
              <a:buNone/>
              <a:defRPr/>
            </a:lvl5pPr>
            <a:lvl6pPr marL="2031966" indent="0" algn="ctr">
              <a:buNone/>
              <a:defRPr/>
            </a:lvl6pPr>
            <a:lvl7pPr marL="2438358" indent="0" algn="ctr">
              <a:buNone/>
              <a:defRPr/>
            </a:lvl7pPr>
            <a:lvl8pPr marL="2844750" indent="0" algn="ctr">
              <a:buNone/>
              <a:defRPr/>
            </a:lvl8pPr>
            <a:lvl9pPr marL="3251142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5303-6AAF-4684-8566-BA4B5748F58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02A1-BC30-4B23-81D7-90B95F43BE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3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45A9-81BE-49BD-9772-D8C4A913A280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ED00-E711-4540-80BA-99514A2B43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4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7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94" indent="0">
              <a:buNone/>
              <a:defRPr sz="1600"/>
            </a:lvl2pPr>
            <a:lvl3pPr marL="812786" indent="0">
              <a:buNone/>
              <a:defRPr sz="1422"/>
            </a:lvl3pPr>
            <a:lvl4pPr marL="1219180" indent="0">
              <a:buNone/>
              <a:defRPr sz="1244"/>
            </a:lvl4pPr>
            <a:lvl5pPr marL="1625572" indent="0">
              <a:buNone/>
              <a:defRPr sz="1244"/>
            </a:lvl5pPr>
            <a:lvl6pPr marL="2031966" indent="0">
              <a:buNone/>
              <a:defRPr sz="1244"/>
            </a:lvl6pPr>
            <a:lvl7pPr marL="2438358" indent="0">
              <a:buNone/>
              <a:defRPr sz="1244"/>
            </a:lvl7pPr>
            <a:lvl8pPr marL="2844750" indent="0">
              <a:buNone/>
              <a:defRPr sz="1244"/>
            </a:lvl8pPr>
            <a:lvl9pPr marL="3251142" indent="0">
              <a:buNone/>
              <a:defRPr sz="12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6609-3969-46A6-AB51-82A0CF6C6412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F51D-31FB-42B0-B134-164A42EFB9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28783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83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F5F8-44EF-4D04-8BB8-45C4E805C7A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6C0F-874F-4E57-8D0C-F0F2372013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86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22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4" indent="0">
              <a:buNone/>
              <a:defRPr sz="1778" b="1"/>
            </a:lvl2pPr>
            <a:lvl3pPr marL="812786" indent="0">
              <a:buNone/>
              <a:defRPr sz="1600" b="1"/>
            </a:lvl3pPr>
            <a:lvl4pPr marL="1219180" indent="0">
              <a:buNone/>
              <a:defRPr sz="1422" b="1"/>
            </a:lvl4pPr>
            <a:lvl5pPr marL="1625572" indent="0">
              <a:buNone/>
              <a:defRPr sz="1422" b="1"/>
            </a:lvl5pPr>
            <a:lvl6pPr marL="2031966" indent="0">
              <a:buNone/>
              <a:defRPr sz="1422" b="1"/>
            </a:lvl6pPr>
            <a:lvl7pPr marL="2438358" indent="0">
              <a:buNone/>
              <a:defRPr sz="1422" b="1"/>
            </a:lvl7pPr>
            <a:lvl8pPr marL="2844750" indent="0">
              <a:buNone/>
              <a:defRPr sz="1422" b="1"/>
            </a:lvl8pPr>
            <a:lvl9pPr marL="3251142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22" y="2174878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86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4" indent="0">
              <a:buNone/>
              <a:defRPr sz="1778" b="1"/>
            </a:lvl2pPr>
            <a:lvl3pPr marL="812786" indent="0">
              <a:buNone/>
              <a:defRPr sz="1600" b="1"/>
            </a:lvl3pPr>
            <a:lvl4pPr marL="1219180" indent="0">
              <a:buNone/>
              <a:defRPr sz="1422" b="1"/>
            </a:lvl4pPr>
            <a:lvl5pPr marL="1625572" indent="0">
              <a:buNone/>
              <a:defRPr sz="1422" b="1"/>
            </a:lvl5pPr>
            <a:lvl6pPr marL="2031966" indent="0">
              <a:buNone/>
              <a:defRPr sz="1422" b="1"/>
            </a:lvl6pPr>
            <a:lvl7pPr marL="2438358" indent="0">
              <a:buNone/>
              <a:defRPr sz="1422" b="1"/>
            </a:lvl7pPr>
            <a:lvl8pPr marL="2844750" indent="0">
              <a:buNone/>
              <a:defRPr sz="1422" b="1"/>
            </a:lvl8pPr>
            <a:lvl9pPr marL="3251142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86" y="2174878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B0E3F-609C-4DD4-BDE7-F1B4BDE06E5A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4D9F-A20F-4AB8-AC7A-7BB7668478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96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5CFC-9343-46C0-85B0-B58E9479531B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91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A6F0-B158-4B8D-B4B1-A439BFFC922E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986B-C97F-44D7-9BD5-46465BBB81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2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412" y="44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51" tIns="40625" rIns="81251" bIns="4062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481-9891-497F-B2A4-508D8E5C4F51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9391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69CF-0163-4EE5-BBC3-790880E6CD5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15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78" y="273094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94" indent="0">
              <a:buNone/>
              <a:defRPr sz="1067"/>
            </a:lvl2pPr>
            <a:lvl3pPr marL="812786" indent="0">
              <a:buNone/>
              <a:defRPr sz="889"/>
            </a:lvl3pPr>
            <a:lvl4pPr marL="1219180" indent="0">
              <a:buNone/>
              <a:defRPr sz="800"/>
            </a:lvl4pPr>
            <a:lvl5pPr marL="1625572" indent="0">
              <a:buNone/>
              <a:defRPr sz="800"/>
            </a:lvl5pPr>
            <a:lvl6pPr marL="2031966" indent="0">
              <a:buNone/>
              <a:defRPr sz="800"/>
            </a:lvl6pPr>
            <a:lvl7pPr marL="2438358" indent="0">
              <a:buNone/>
              <a:defRPr sz="800"/>
            </a:lvl7pPr>
            <a:lvl8pPr marL="2844750" indent="0">
              <a:buNone/>
              <a:defRPr sz="800"/>
            </a:lvl8pPr>
            <a:lvl9pPr marL="3251142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E95C-57F4-4C1A-AD93-54A075462C9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312E-5C57-44D1-9D71-CA0C8E1BEF7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97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3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8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94" indent="0">
              <a:buNone/>
              <a:defRPr sz="2489"/>
            </a:lvl2pPr>
            <a:lvl3pPr marL="812786" indent="0">
              <a:buNone/>
              <a:defRPr sz="2133"/>
            </a:lvl3pPr>
            <a:lvl4pPr marL="1219180" indent="0">
              <a:buNone/>
              <a:defRPr sz="1778"/>
            </a:lvl4pPr>
            <a:lvl5pPr marL="1625572" indent="0">
              <a:buNone/>
              <a:defRPr sz="1778"/>
            </a:lvl5pPr>
            <a:lvl6pPr marL="2031966" indent="0">
              <a:buNone/>
              <a:defRPr sz="1778"/>
            </a:lvl6pPr>
            <a:lvl7pPr marL="2438358" indent="0">
              <a:buNone/>
              <a:defRPr sz="1778"/>
            </a:lvl7pPr>
            <a:lvl8pPr marL="2844750" indent="0">
              <a:buNone/>
              <a:defRPr sz="1778"/>
            </a:lvl8pPr>
            <a:lvl9pPr marL="3251142" indent="0">
              <a:buNone/>
              <a:defRPr sz="177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94" indent="0">
              <a:buNone/>
              <a:defRPr sz="1067"/>
            </a:lvl2pPr>
            <a:lvl3pPr marL="812786" indent="0">
              <a:buNone/>
              <a:defRPr sz="889"/>
            </a:lvl3pPr>
            <a:lvl4pPr marL="1219180" indent="0">
              <a:buNone/>
              <a:defRPr sz="800"/>
            </a:lvl4pPr>
            <a:lvl5pPr marL="1625572" indent="0">
              <a:buNone/>
              <a:defRPr sz="800"/>
            </a:lvl5pPr>
            <a:lvl6pPr marL="2031966" indent="0">
              <a:buNone/>
              <a:defRPr sz="800"/>
            </a:lvl6pPr>
            <a:lvl7pPr marL="2438358" indent="0">
              <a:buNone/>
              <a:defRPr sz="800"/>
            </a:lvl7pPr>
            <a:lvl8pPr marL="2844750" indent="0">
              <a:buNone/>
              <a:defRPr sz="800"/>
            </a:lvl8pPr>
            <a:lvl9pPr marL="3251142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14FC-B821-4BF1-AC0F-D6FF8BD6DEE1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3917-C9BF-40A9-8192-69DE02C8A89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05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26FF-6F66-45DB-A3FE-A93E16777651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166E-B522-4AC2-830C-279949BC8D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9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3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6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E8916-D7A5-4BFB-B47E-CC2BF72331AB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DF35-1CF7-4064-88BD-45453385061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44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51" tIns="40625" rIns="81251" bIns="4062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3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44EA-FA39-4108-B204-C49301595D8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8C4E-C221-48F4-981E-B95CFA2DD0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62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44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51" tIns="40625" rIns="81251" bIns="4062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3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DF68-F740-496B-944D-AF772140F807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D1E8-FDF8-4E23-86C0-45EB0A58F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5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9EB0-D42E-4EA3-A553-DE62670FDE50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5F2B-C377-4428-A43A-1B035B27CC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91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7C75-FEE0-4463-B892-4F6E0270942C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1CBA-8359-4AAA-B197-194A4315C2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8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5CFC-9343-46C0-85B0-B58E9479531B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1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8EFB-E6E3-49A8-9885-599C953B9A2B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910F-D81B-4462-9EC9-2B0414C97CA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48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49A00-9CD7-4292-92A0-65956822BD51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5C75-2278-40E3-A4BC-AAF73F8DDE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20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2877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7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79B6-64CC-41FE-92A4-FC945F640FC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413A-BFBD-48F3-8A3F-B043CBD554A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7BE9-4F0A-4198-9571-F36BAC7E1A43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F4EB-CCE5-4C8A-AE55-8E3B192646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75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14AC-FA45-41B6-96CE-E7EDBD3B5D6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519E-3221-4FAA-ACF3-D44B4CDA9A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08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412" y="1"/>
            <a:ext cx="9144000" cy="1084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D9C51-D802-4432-B724-20A0D82DB019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9388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E117-A2BC-4253-A34F-CEFA79829EC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10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9098-A71E-4187-B985-A0580F5C30D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B56E-4C11-4690-8178-C4ECD9B6FA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4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BD5D-DFE7-482A-BB67-1CC864B3768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BE99-56A7-4435-A8E3-4AF53C22BA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14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463F-2F34-42C0-8631-329FAD9DC7D7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2E9E-3A25-46FB-A390-4728353A48A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73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AC97-8115-41B4-8A9F-134B6978440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02D8-1816-47DC-8006-7C8E78BB99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2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179388" y="44450"/>
            <a:ext cx="8229600" cy="7921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4038600" cy="23526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3526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773488"/>
            <a:ext cx="4038600" cy="23526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773488"/>
            <a:ext cx="4038600" cy="23526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5CFC-9343-46C0-85B0-B58E9479531B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48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1"/>
            <a:ext cx="9144000" cy="1084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0F50E-1EC6-46A4-86C2-50BBC9038E79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EFE1-4ECA-4494-AC68-9EEFB8B9C7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07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1"/>
            <a:ext cx="9144000" cy="1084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B54F2E-ABA2-436D-9147-A28006C2C149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C6A0-6DFA-40ED-A452-6E90AE274B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5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E982-0348-4D5C-8754-5D7E227F06DE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17EF0-96E0-45C2-B96D-E82D40B1A8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77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2" indent="0" algn="ctr">
              <a:buNone/>
              <a:defRPr/>
            </a:lvl2pPr>
            <a:lvl3pPr marL="812802" indent="0" algn="ctr">
              <a:buNone/>
              <a:defRPr/>
            </a:lvl3pPr>
            <a:lvl4pPr marL="1219204" indent="0" algn="ctr">
              <a:buNone/>
              <a:defRPr/>
            </a:lvl4pPr>
            <a:lvl5pPr marL="1625604" indent="0" algn="ctr">
              <a:buNone/>
              <a:defRPr/>
            </a:lvl5pPr>
            <a:lvl6pPr marL="2032006" indent="0" algn="ctr">
              <a:buNone/>
              <a:defRPr/>
            </a:lvl6pPr>
            <a:lvl7pPr marL="2438406" indent="0" algn="ctr">
              <a:buNone/>
              <a:defRPr/>
            </a:lvl7pPr>
            <a:lvl8pPr marL="2844807" indent="0" algn="ctr">
              <a:buNone/>
              <a:defRPr/>
            </a:lvl8pPr>
            <a:lvl9pPr marL="325120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605D-02D7-4FE1-A6B8-A666421E7F8B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02A1-BC30-4B23-81D7-90B95F43BE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49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7CFB-597C-4F31-82A8-8467A3E56F06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ED00-E711-4540-80BA-99514A2B43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8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6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5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2" indent="0">
              <a:buNone/>
              <a:defRPr sz="1600"/>
            </a:lvl2pPr>
            <a:lvl3pPr marL="812802" indent="0">
              <a:buNone/>
              <a:defRPr sz="1422"/>
            </a:lvl3pPr>
            <a:lvl4pPr marL="1219204" indent="0">
              <a:buNone/>
              <a:defRPr sz="1244"/>
            </a:lvl4pPr>
            <a:lvl5pPr marL="1625604" indent="0">
              <a:buNone/>
              <a:defRPr sz="1244"/>
            </a:lvl5pPr>
            <a:lvl6pPr marL="2032006" indent="0">
              <a:buNone/>
              <a:defRPr sz="1244"/>
            </a:lvl6pPr>
            <a:lvl7pPr marL="2438406" indent="0">
              <a:buNone/>
              <a:defRPr sz="1244"/>
            </a:lvl7pPr>
            <a:lvl8pPr marL="2844807" indent="0">
              <a:buNone/>
              <a:defRPr sz="1244"/>
            </a:lvl8pPr>
            <a:lvl9pPr marL="3251208" indent="0">
              <a:buNone/>
              <a:defRPr sz="12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29EC-E1B5-42F6-877F-5F3E47675C20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F51D-31FB-42B0-B134-164A42EFB9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58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3" y="1628780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80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718E-18E2-4FBF-B7F7-D870FDF0A0FC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6C0F-874F-4E57-8D0C-F0F2372013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2" indent="0">
              <a:buNone/>
              <a:defRPr sz="1778" b="1"/>
            </a:lvl2pPr>
            <a:lvl3pPr marL="812802" indent="0">
              <a:buNone/>
              <a:defRPr sz="1600" b="1"/>
            </a:lvl3pPr>
            <a:lvl4pPr marL="1219204" indent="0">
              <a:buNone/>
              <a:defRPr sz="1422" b="1"/>
            </a:lvl4pPr>
            <a:lvl5pPr marL="1625604" indent="0">
              <a:buNone/>
              <a:defRPr sz="1422" b="1"/>
            </a:lvl5pPr>
            <a:lvl6pPr marL="2032006" indent="0">
              <a:buNone/>
              <a:defRPr sz="1422" b="1"/>
            </a:lvl6pPr>
            <a:lvl7pPr marL="2438406" indent="0">
              <a:buNone/>
              <a:defRPr sz="1422" b="1"/>
            </a:lvl7pPr>
            <a:lvl8pPr marL="2844807" indent="0">
              <a:buNone/>
              <a:defRPr sz="1422" b="1"/>
            </a:lvl8pPr>
            <a:lvl9pPr marL="3251208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86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2" indent="0">
              <a:buNone/>
              <a:defRPr sz="1778" b="1"/>
            </a:lvl2pPr>
            <a:lvl3pPr marL="812802" indent="0">
              <a:buNone/>
              <a:defRPr sz="1600" b="1"/>
            </a:lvl3pPr>
            <a:lvl4pPr marL="1219204" indent="0">
              <a:buNone/>
              <a:defRPr sz="1422" b="1"/>
            </a:lvl4pPr>
            <a:lvl5pPr marL="1625604" indent="0">
              <a:buNone/>
              <a:defRPr sz="1422" b="1"/>
            </a:lvl5pPr>
            <a:lvl6pPr marL="2032006" indent="0">
              <a:buNone/>
              <a:defRPr sz="1422" b="1"/>
            </a:lvl6pPr>
            <a:lvl7pPr marL="2438406" indent="0">
              <a:buNone/>
              <a:defRPr sz="1422" b="1"/>
            </a:lvl7pPr>
            <a:lvl8pPr marL="2844807" indent="0">
              <a:buNone/>
              <a:defRPr sz="1422" b="1"/>
            </a:lvl8pPr>
            <a:lvl9pPr marL="3251208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86" y="2174876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EC49-5E69-4BCC-B1A8-928D65ACF0BB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4D9F-A20F-4AB8-AC7A-7BB7668478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5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491F-C942-4A89-8FB6-F84687B42829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986B-C97F-44D7-9BD5-46465BBB81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0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412" y="60"/>
            <a:ext cx="9144000" cy="792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0" tIns="40635" rIns="81270" bIns="4063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C5D6-4209-4CB8-82B2-6CCB4DB3632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9389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69CF-0163-4EE5-BBC3-790880E6CD5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74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792163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3526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773488"/>
            <a:ext cx="4038600" cy="23526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D7B4-7B39-48E8-BEDF-97ECE73DF037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79388"/>
            <a:ext cx="6889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0371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76" y="273112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2" indent="0">
              <a:buNone/>
              <a:defRPr sz="1067"/>
            </a:lvl2pPr>
            <a:lvl3pPr marL="812802" indent="0">
              <a:buNone/>
              <a:defRPr sz="889"/>
            </a:lvl3pPr>
            <a:lvl4pPr marL="1219204" indent="0">
              <a:buNone/>
              <a:defRPr sz="800"/>
            </a:lvl4pPr>
            <a:lvl5pPr marL="1625604" indent="0">
              <a:buNone/>
              <a:defRPr sz="800"/>
            </a:lvl5pPr>
            <a:lvl6pPr marL="2032006" indent="0">
              <a:buNone/>
              <a:defRPr sz="800"/>
            </a:lvl6pPr>
            <a:lvl7pPr marL="2438406" indent="0">
              <a:buNone/>
              <a:defRPr sz="800"/>
            </a:lvl7pPr>
            <a:lvl8pPr marL="2844807" indent="0">
              <a:buNone/>
              <a:defRPr sz="800"/>
            </a:lvl8pPr>
            <a:lvl9pPr marL="3251208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842F-900E-460D-8F8F-4445D218906C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312E-5C57-44D1-9D71-CA0C8E1BEF7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62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1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6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2" indent="0">
              <a:buNone/>
              <a:defRPr sz="2489"/>
            </a:lvl2pPr>
            <a:lvl3pPr marL="812802" indent="0">
              <a:buNone/>
              <a:defRPr sz="2133"/>
            </a:lvl3pPr>
            <a:lvl4pPr marL="1219204" indent="0">
              <a:buNone/>
              <a:defRPr sz="1778"/>
            </a:lvl4pPr>
            <a:lvl5pPr marL="1625604" indent="0">
              <a:buNone/>
              <a:defRPr sz="1778"/>
            </a:lvl5pPr>
            <a:lvl6pPr marL="2032006" indent="0">
              <a:buNone/>
              <a:defRPr sz="1778"/>
            </a:lvl6pPr>
            <a:lvl7pPr marL="2438406" indent="0">
              <a:buNone/>
              <a:defRPr sz="1778"/>
            </a:lvl7pPr>
            <a:lvl8pPr marL="2844807" indent="0">
              <a:buNone/>
              <a:defRPr sz="1778"/>
            </a:lvl8pPr>
            <a:lvl9pPr marL="3251208" indent="0">
              <a:buNone/>
              <a:defRPr sz="177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2" indent="0">
              <a:buNone/>
              <a:defRPr sz="1067"/>
            </a:lvl2pPr>
            <a:lvl3pPr marL="812802" indent="0">
              <a:buNone/>
              <a:defRPr sz="889"/>
            </a:lvl3pPr>
            <a:lvl4pPr marL="1219204" indent="0">
              <a:buNone/>
              <a:defRPr sz="800"/>
            </a:lvl4pPr>
            <a:lvl5pPr marL="1625604" indent="0">
              <a:buNone/>
              <a:defRPr sz="800"/>
            </a:lvl5pPr>
            <a:lvl6pPr marL="2032006" indent="0">
              <a:buNone/>
              <a:defRPr sz="800"/>
            </a:lvl6pPr>
            <a:lvl7pPr marL="2438406" indent="0">
              <a:buNone/>
              <a:defRPr sz="800"/>
            </a:lvl7pPr>
            <a:lvl8pPr marL="2844807" indent="0">
              <a:buNone/>
              <a:defRPr sz="800"/>
            </a:lvl8pPr>
            <a:lvl9pPr marL="3251208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6FB0-B7E0-42E5-A8E7-8525184E885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3917-C9BF-40A9-8192-69DE02C8A89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57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AE0E-4D0C-47CB-9DB4-17FF2E005772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166E-B522-4AC2-830C-279949BC8D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78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11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37FB-A634-4D68-87EA-184C36B35867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DF35-1CF7-4064-88BD-45453385061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53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62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0" tIns="40635" rIns="81270" bIns="4063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1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28E3-5D76-45A6-A526-1617051B926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8C4E-C221-48F4-981E-B95CFA2DD0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83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62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0" tIns="40635" rIns="81270" bIns="4063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1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043E-330B-4E9B-951E-C9ED39E06632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D1E8-FDF8-4E23-86C0-45EB0A58F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45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84DA-DDD3-46A1-9A38-55143CE8FD03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5F2B-C377-4428-A43A-1B035B27CC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3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394" indent="0" algn="ctr">
              <a:buNone/>
              <a:defRPr/>
            </a:lvl2pPr>
            <a:lvl3pPr marL="812786" indent="0" algn="ctr">
              <a:buNone/>
              <a:defRPr/>
            </a:lvl3pPr>
            <a:lvl4pPr marL="1219180" indent="0" algn="ctr">
              <a:buNone/>
              <a:defRPr/>
            </a:lvl4pPr>
            <a:lvl5pPr marL="1625572" indent="0" algn="ctr">
              <a:buNone/>
              <a:defRPr/>
            </a:lvl5pPr>
            <a:lvl6pPr marL="2031966" indent="0" algn="ctr">
              <a:buNone/>
              <a:defRPr/>
            </a:lvl6pPr>
            <a:lvl7pPr marL="2438358" indent="0" algn="ctr">
              <a:buNone/>
              <a:defRPr/>
            </a:lvl7pPr>
            <a:lvl8pPr marL="2844750" indent="0" algn="ctr">
              <a:buNone/>
              <a:defRPr/>
            </a:lvl8pPr>
            <a:lvl9pPr marL="3251142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DBE7-47A8-4275-A9CC-1DC7FD158D9A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1CBA-8359-4AAA-B197-194A4315C2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7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4DA0-35DD-4E28-AF13-7A27E7B11164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910F-D81B-4462-9EC9-2B0414C97CA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9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7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394" indent="0">
              <a:buNone/>
              <a:defRPr sz="1600"/>
            </a:lvl2pPr>
            <a:lvl3pPr marL="812786" indent="0">
              <a:buNone/>
              <a:defRPr sz="1422"/>
            </a:lvl3pPr>
            <a:lvl4pPr marL="1219180" indent="0">
              <a:buNone/>
              <a:defRPr sz="1244"/>
            </a:lvl4pPr>
            <a:lvl5pPr marL="1625572" indent="0">
              <a:buNone/>
              <a:defRPr sz="1244"/>
            </a:lvl5pPr>
            <a:lvl6pPr marL="2031966" indent="0">
              <a:buNone/>
              <a:defRPr sz="1244"/>
            </a:lvl6pPr>
            <a:lvl7pPr marL="2438358" indent="0">
              <a:buNone/>
              <a:defRPr sz="1244"/>
            </a:lvl7pPr>
            <a:lvl8pPr marL="2844750" indent="0">
              <a:buNone/>
              <a:defRPr sz="1244"/>
            </a:lvl8pPr>
            <a:lvl9pPr marL="3251142" indent="0">
              <a:buNone/>
              <a:defRPr sz="12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41C8-E4D4-49D7-9C28-424A510A2F64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5C75-2278-40E3-A4BC-AAF73F8DDE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08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4925" y="115888"/>
            <a:ext cx="8651875" cy="61928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C24E06C6-4445-4641-A3C1-29A6AD463CFF}" type="datetime1">
              <a:rPr kumimoji="0" lang="ja-JP" altLang="en-US" smtClean="0">
                <a:solidFill>
                  <a:prstClr val="black"/>
                </a:solidFill>
              </a:rPr>
              <a:t>2025/2/17</a:t>
            </a:fld>
            <a:endParaRPr kumimoji="0"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kumimoji="0"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E766-FD71-42E6-906F-DBF15DB6B9D8}" type="slidenum">
              <a:rPr lang="en-US" altLang="ja-JP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961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28779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79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F546-7487-4D56-A920-81E225EE9654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413A-BFBD-48F3-8A3F-B043CBD554A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51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4" indent="0">
              <a:buNone/>
              <a:defRPr sz="1778" b="1"/>
            </a:lvl2pPr>
            <a:lvl3pPr marL="812786" indent="0">
              <a:buNone/>
              <a:defRPr sz="1600" b="1"/>
            </a:lvl3pPr>
            <a:lvl4pPr marL="1219180" indent="0">
              <a:buNone/>
              <a:defRPr sz="1422" b="1"/>
            </a:lvl4pPr>
            <a:lvl5pPr marL="1625572" indent="0">
              <a:buNone/>
              <a:defRPr sz="1422" b="1"/>
            </a:lvl5pPr>
            <a:lvl6pPr marL="2031966" indent="0">
              <a:buNone/>
              <a:defRPr sz="1422" b="1"/>
            </a:lvl6pPr>
            <a:lvl7pPr marL="2438358" indent="0">
              <a:buNone/>
              <a:defRPr sz="1422" b="1"/>
            </a:lvl7pPr>
            <a:lvl8pPr marL="2844750" indent="0">
              <a:buNone/>
              <a:defRPr sz="1422" b="1"/>
            </a:lvl8pPr>
            <a:lvl9pPr marL="3251142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3" y="2174878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4" indent="0">
              <a:buNone/>
              <a:defRPr sz="1778" b="1"/>
            </a:lvl2pPr>
            <a:lvl3pPr marL="812786" indent="0">
              <a:buNone/>
              <a:defRPr sz="1600" b="1"/>
            </a:lvl3pPr>
            <a:lvl4pPr marL="1219180" indent="0">
              <a:buNone/>
              <a:defRPr sz="1422" b="1"/>
            </a:lvl4pPr>
            <a:lvl5pPr marL="1625572" indent="0">
              <a:buNone/>
              <a:defRPr sz="1422" b="1"/>
            </a:lvl5pPr>
            <a:lvl6pPr marL="2031966" indent="0">
              <a:buNone/>
              <a:defRPr sz="1422" b="1"/>
            </a:lvl6pPr>
            <a:lvl7pPr marL="2438358" indent="0">
              <a:buNone/>
              <a:defRPr sz="1422" b="1"/>
            </a:lvl7pPr>
            <a:lvl8pPr marL="2844750" indent="0">
              <a:buNone/>
              <a:defRPr sz="1422" b="1"/>
            </a:lvl8pPr>
            <a:lvl9pPr marL="3251142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78" y="2174878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ED44-F9C4-4A15-9787-56242F36DBD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F4EB-CCE5-4C8A-AE55-8E3B192646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2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A66B-C3EF-4400-AA4D-20A0D20C7701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519E-3221-4FAA-ACF3-D44B4CDA9A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4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412" y="4"/>
            <a:ext cx="9144000" cy="1084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251" tIns="40625" rIns="81251" bIns="406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95ABF0-1951-4D4C-86C1-A30B78FCEFAA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9391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E117-A2BC-4253-A34F-CEFA79829EC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64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59" y="273054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94" indent="0">
              <a:buNone/>
              <a:defRPr sz="1067"/>
            </a:lvl2pPr>
            <a:lvl3pPr marL="812786" indent="0">
              <a:buNone/>
              <a:defRPr sz="889"/>
            </a:lvl3pPr>
            <a:lvl4pPr marL="1219180" indent="0">
              <a:buNone/>
              <a:defRPr sz="800"/>
            </a:lvl4pPr>
            <a:lvl5pPr marL="1625572" indent="0">
              <a:buNone/>
              <a:defRPr sz="800"/>
            </a:lvl5pPr>
            <a:lvl6pPr marL="2031966" indent="0">
              <a:buNone/>
              <a:defRPr sz="800"/>
            </a:lvl6pPr>
            <a:lvl7pPr marL="2438358" indent="0">
              <a:buNone/>
              <a:defRPr sz="800"/>
            </a:lvl7pPr>
            <a:lvl8pPr marL="2844750" indent="0">
              <a:buNone/>
              <a:defRPr sz="800"/>
            </a:lvl8pPr>
            <a:lvl9pPr marL="3251142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32CB-38AF-4BF5-9671-C2BF2129202A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B56E-4C11-4690-8178-C4ECD9B6FA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3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8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94" indent="0">
              <a:buNone/>
              <a:defRPr sz="2489"/>
            </a:lvl2pPr>
            <a:lvl3pPr marL="812786" indent="0">
              <a:buNone/>
              <a:defRPr sz="2133"/>
            </a:lvl3pPr>
            <a:lvl4pPr marL="1219180" indent="0">
              <a:buNone/>
              <a:defRPr sz="1778"/>
            </a:lvl4pPr>
            <a:lvl5pPr marL="1625572" indent="0">
              <a:buNone/>
              <a:defRPr sz="1778"/>
            </a:lvl5pPr>
            <a:lvl6pPr marL="2031966" indent="0">
              <a:buNone/>
              <a:defRPr sz="1778"/>
            </a:lvl6pPr>
            <a:lvl7pPr marL="2438358" indent="0">
              <a:buNone/>
              <a:defRPr sz="1778"/>
            </a:lvl7pPr>
            <a:lvl8pPr marL="2844750" indent="0">
              <a:buNone/>
              <a:defRPr sz="1778"/>
            </a:lvl8pPr>
            <a:lvl9pPr marL="3251142" indent="0">
              <a:buNone/>
              <a:defRPr sz="177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94" indent="0">
              <a:buNone/>
              <a:defRPr sz="1067"/>
            </a:lvl2pPr>
            <a:lvl3pPr marL="812786" indent="0">
              <a:buNone/>
              <a:defRPr sz="889"/>
            </a:lvl3pPr>
            <a:lvl4pPr marL="1219180" indent="0">
              <a:buNone/>
              <a:defRPr sz="800"/>
            </a:lvl4pPr>
            <a:lvl5pPr marL="1625572" indent="0">
              <a:buNone/>
              <a:defRPr sz="800"/>
            </a:lvl5pPr>
            <a:lvl6pPr marL="2031966" indent="0">
              <a:buNone/>
              <a:defRPr sz="800"/>
            </a:lvl6pPr>
            <a:lvl7pPr marL="2438358" indent="0">
              <a:buNone/>
              <a:defRPr sz="800"/>
            </a:lvl7pPr>
            <a:lvl8pPr marL="2844750" indent="0">
              <a:buNone/>
              <a:defRPr sz="800"/>
            </a:lvl8pPr>
            <a:lvl9pPr marL="3251142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DB0A-F990-4C08-9F35-E11C973F862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BE99-56A7-4435-A8E3-4AF53C22BA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68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42AB-307D-42C8-9664-D1F5C98A1D73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2E9E-3A25-46FB-A390-4728353A48A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24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3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DA22-6D08-4F0A-A337-1416ACD22BE0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02D8-1816-47DC-8006-7C8E78BB99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2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4"/>
            <a:ext cx="9144000" cy="1084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251" tIns="40625" rIns="81251" bIns="406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3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A69ABB-F66F-43DF-B20C-481EF8C17FFA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EFE1-4ECA-4494-AC68-9EEFB8B9C7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6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4"/>
            <a:ext cx="9144000" cy="10842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251" tIns="40625" rIns="81251" bIns="406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3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2A8F6-FD02-4FF7-A19B-8D41073000D6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C6A0-6DFA-40ED-A452-6E90AE274B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41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1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6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49" indent="0" algn="ctr">
              <a:buNone/>
              <a:defRPr sz="1939"/>
            </a:lvl2pPr>
            <a:lvl3pPr marL="633098" indent="0" algn="ctr">
              <a:buNone/>
              <a:defRPr sz="1661"/>
            </a:lvl3pPr>
            <a:lvl4pPr marL="949647" indent="0" algn="ctr">
              <a:buNone/>
              <a:defRPr sz="1386"/>
            </a:lvl4pPr>
            <a:lvl5pPr marL="1266195" indent="0" algn="ctr">
              <a:buNone/>
              <a:defRPr sz="1386"/>
            </a:lvl5pPr>
            <a:lvl6pPr marL="1582744" indent="0" algn="ctr">
              <a:buNone/>
              <a:defRPr sz="1386"/>
            </a:lvl6pPr>
            <a:lvl7pPr marL="1899292" indent="0" algn="ctr">
              <a:buNone/>
              <a:defRPr sz="1386"/>
            </a:lvl7pPr>
            <a:lvl8pPr marL="2215842" indent="0" algn="ctr">
              <a:buNone/>
              <a:defRPr sz="1386"/>
            </a:lvl8pPr>
            <a:lvl9pPr marL="2532389" indent="0" algn="ctr">
              <a:buNone/>
              <a:defRPr sz="138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74ED-FCE1-419F-88C5-914E509CB0C3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DDCE-F690-4B3D-95CE-B342CAC65E8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17EF0-96E0-45C2-B96D-E82D40B1A8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9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F864-50B8-455B-97A8-1EC7BA3EEE9E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92D3-957B-4BF1-9511-76758D2097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764A-0C02-427E-A0C3-02BAFE64B7A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DA9F6-C485-4025-ADA9-4687ED6D426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9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47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74FD3-A972-46C8-8465-6A05A24E8EA3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A06C-666B-4C66-8D25-663B41C17EB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27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3" y="1628779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79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650B-0B18-42F7-B57D-3901AE5F36C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4067F-7C40-416D-98A4-FFAC4A1C50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4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86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86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C711-05F8-4902-BF4B-E12081343ACD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D3B6-5411-4F63-8104-2FA58F0FA5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75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0593-4DEC-4F88-AC7E-0EAEABA88AF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8A93-9B31-46C9-8CD9-F7943774F4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61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412" y="47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AD1B-A4CE-4051-B6B2-97FDE96210B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9388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EE3F-195C-4A75-BD1F-93DC5EB07C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22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69" y="273097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CA54-3CC0-4D44-9918-03B5D0FC4E5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00DD-35C5-4F99-A525-BEF0BCB55F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458-07A8-45E0-8523-267C5AA815F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162A-F1FF-41C6-A58F-B89111059E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27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5ED-7FF5-47C0-9A8E-382CC5E042F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2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D56B-D07A-4266-A1F0-903C71B49D2A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715C-0A4E-4E5E-852C-D95D048675E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08513-8F46-411D-86D8-055FA44748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2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11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D16B-1CE5-4698-9BDD-962E946A2B97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9F7C-9483-4A94-A351-227955EBDB0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15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47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E262-D4E7-4E2C-B37E-9E34CAD063DE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B2FF-52C8-4C2A-94A8-CC9FA953D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97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412" y="47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023C-FF1F-4756-B667-533E43DD2C0E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C0AD-E52D-435F-848A-BE47419D3B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52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169E-D460-42BD-92F8-A160A69411B3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EC7-EB9B-44FD-9BB1-4F403907E58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68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12423"/>
            <a:ext cx="7886700" cy="2851208"/>
          </a:xfrm>
        </p:spPr>
        <p:txBody>
          <a:bodyPr anchor="b">
            <a:normAutofit/>
          </a:bodyPr>
          <a:lstStyle>
            <a:lvl1pPr>
              <a:defRPr sz="415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52641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66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4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6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9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74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292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842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38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5D5-316A-47C8-9C2F-B9EA264FE59D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4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4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A711-E681-4724-B8FA-6D952A9D9B87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9" y="1681857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61" b="1"/>
            </a:lvl1pPr>
            <a:lvl2pPr marL="316549" indent="0">
              <a:buNone/>
              <a:defRPr sz="1386" b="1"/>
            </a:lvl2pPr>
            <a:lvl3pPr marL="633098" indent="0">
              <a:buNone/>
              <a:defRPr sz="1246" b="1"/>
            </a:lvl3pPr>
            <a:lvl4pPr marL="949647" indent="0">
              <a:buNone/>
              <a:defRPr sz="1108" b="1"/>
            </a:lvl4pPr>
            <a:lvl5pPr marL="1266195" indent="0">
              <a:buNone/>
              <a:defRPr sz="1108" b="1"/>
            </a:lvl5pPr>
            <a:lvl6pPr marL="1582744" indent="0">
              <a:buNone/>
              <a:defRPr sz="1108" b="1"/>
            </a:lvl6pPr>
            <a:lvl7pPr marL="1899292" indent="0">
              <a:buNone/>
              <a:defRPr sz="1108" b="1"/>
            </a:lvl7pPr>
            <a:lvl8pPr marL="2215842" indent="0">
              <a:buNone/>
              <a:defRPr sz="1108" b="1"/>
            </a:lvl8pPr>
            <a:lvl9pPr marL="2532389" indent="0">
              <a:buNone/>
              <a:defRPr sz="11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9" y="2507560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852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61" b="1"/>
            </a:lvl1pPr>
            <a:lvl2pPr marL="316549" indent="0">
              <a:buNone/>
              <a:defRPr sz="1386" b="1"/>
            </a:lvl2pPr>
            <a:lvl3pPr marL="633098" indent="0">
              <a:buNone/>
              <a:defRPr sz="1246" b="1"/>
            </a:lvl3pPr>
            <a:lvl4pPr marL="949647" indent="0">
              <a:buNone/>
              <a:defRPr sz="1108" b="1"/>
            </a:lvl4pPr>
            <a:lvl5pPr marL="1266195" indent="0">
              <a:buNone/>
              <a:defRPr sz="1108" b="1"/>
            </a:lvl5pPr>
            <a:lvl6pPr marL="1582744" indent="0">
              <a:buNone/>
              <a:defRPr sz="1108" b="1"/>
            </a:lvl6pPr>
            <a:lvl7pPr marL="1899292" indent="0">
              <a:buNone/>
              <a:defRPr sz="1108" b="1"/>
            </a:lvl7pPr>
            <a:lvl8pPr marL="2215842" indent="0">
              <a:buNone/>
              <a:defRPr sz="1108" b="1"/>
            </a:lvl8pPr>
            <a:lvl9pPr marL="2532389" indent="0">
              <a:buNone/>
              <a:defRPr sz="11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7560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F36-C6E3-4B13-9823-7684561EDD62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1D1-7B1A-4818-A9BB-53F34F56B854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CAB-F1B3-4E7E-85A0-8F516E4B484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457209"/>
            <a:ext cx="2948940" cy="1600197"/>
          </a:xfrm>
        </p:spPr>
        <p:txBody>
          <a:bodyPr anchor="b">
            <a:normAutofit/>
          </a:bodyPr>
          <a:lstStyle>
            <a:lvl1pPr>
              <a:defRPr sz="221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4" y="990600"/>
            <a:ext cx="4629150" cy="4876800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1"/>
            </a:lvl3pPr>
            <a:lvl4pPr>
              <a:defRPr sz="1386"/>
            </a:lvl4pPr>
            <a:lvl5pPr>
              <a:defRPr sz="1386"/>
            </a:lvl5pPr>
            <a:lvl6pPr>
              <a:defRPr sz="1386"/>
            </a:lvl6pPr>
            <a:lvl7pPr>
              <a:defRPr sz="1386"/>
            </a:lvl7pPr>
            <a:lvl8pPr>
              <a:defRPr sz="1386"/>
            </a:lvl8pPr>
            <a:lvl9pPr>
              <a:defRPr sz="138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08"/>
            </a:lvl1pPr>
            <a:lvl2pPr marL="316549" indent="0">
              <a:buNone/>
              <a:defRPr sz="831"/>
            </a:lvl2pPr>
            <a:lvl3pPr marL="633098" indent="0">
              <a:buNone/>
              <a:defRPr sz="691"/>
            </a:lvl3pPr>
            <a:lvl4pPr marL="949647" indent="0">
              <a:buNone/>
              <a:defRPr sz="623"/>
            </a:lvl4pPr>
            <a:lvl5pPr marL="1266195" indent="0">
              <a:buNone/>
              <a:defRPr sz="623"/>
            </a:lvl5pPr>
            <a:lvl6pPr marL="1582744" indent="0">
              <a:buNone/>
              <a:defRPr sz="623"/>
            </a:lvl6pPr>
            <a:lvl7pPr marL="1899292" indent="0">
              <a:buNone/>
              <a:defRPr sz="623"/>
            </a:lvl7pPr>
            <a:lvl8pPr marL="2215842" indent="0">
              <a:buNone/>
              <a:defRPr sz="623"/>
            </a:lvl8pPr>
            <a:lvl9pPr marL="2532389" indent="0">
              <a:buNone/>
              <a:defRPr sz="6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3D3D-F7A4-48B2-B70C-166B0A365C9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457200"/>
            <a:ext cx="2948940" cy="1600200"/>
          </a:xfrm>
        </p:spPr>
        <p:txBody>
          <a:bodyPr anchor="b">
            <a:normAutofit/>
          </a:bodyPr>
          <a:lstStyle>
            <a:lvl1pPr>
              <a:defRPr sz="221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4" y="990600"/>
            <a:ext cx="4629150" cy="4876800"/>
          </a:xfrm>
        </p:spPr>
        <p:txBody>
          <a:bodyPr/>
          <a:lstStyle>
            <a:lvl1pPr marL="0" indent="0">
              <a:buNone/>
              <a:defRPr sz="2215"/>
            </a:lvl1pPr>
            <a:lvl2pPr marL="316549" indent="0">
              <a:buNone/>
              <a:defRPr sz="1939"/>
            </a:lvl2pPr>
            <a:lvl3pPr marL="633098" indent="0">
              <a:buNone/>
              <a:defRPr sz="1661"/>
            </a:lvl3pPr>
            <a:lvl4pPr marL="949647" indent="0">
              <a:buNone/>
              <a:defRPr sz="1386"/>
            </a:lvl4pPr>
            <a:lvl5pPr marL="1266195" indent="0">
              <a:buNone/>
              <a:defRPr sz="1386"/>
            </a:lvl5pPr>
            <a:lvl6pPr marL="1582744" indent="0">
              <a:buNone/>
              <a:defRPr sz="1386"/>
            </a:lvl6pPr>
            <a:lvl7pPr marL="1899292" indent="0">
              <a:buNone/>
              <a:defRPr sz="1386"/>
            </a:lvl7pPr>
            <a:lvl8pPr marL="2215842" indent="0">
              <a:buNone/>
              <a:defRPr sz="1386"/>
            </a:lvl8pPr>
            <a:lvl9pPr marL="2532389" indent="0">
              <a:buNone/>
              <a:defRPr sz="138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08"/>
            </a:lvl1pPr>
            <a:lvl2pPr marL="316549" indent="0">
              <a:buNone/>
              <a:defRPr sz="831"/>
            </a:lvl2pPr>
            <a:lvl3pPr marL="633098" indent="0">
              <a:buNone/>
              <a:defRPr sz="691"/>
            </a:lvl3pPr>
            <a:lvl4pPr marL="949647" indent="0">
              <a:buNone/>
              <a:defRPr sz="623"/>
            </a:lvl4pPr>
            <a:lvl5pPr marL="1266195" indent="0">
              <a:buNone/>
              <a:defRPr sz="623"/>
            </a:lvl5pPr>
            <a:lvl6pPr marL="1582744" indent="0">
              <a:buNone/>
              <a:defRPr sz="623"/>
            </a:lvl6pPr>
            <a:lvl7pPr marL="1899292" indent="0">
              <a:buNone/>
              <a:defRPr sz="623"/>
            </a:lvl7pPr>
            <a:lvl8pPr marL="2215842" indent="0">
              <a:buNone/>
              <a:defRPr sz="623"/>
            </a:lvl8pPr>
            <a:lvl9pPr marL="2532389" indent="0">
              <a:buNone/>
              <a:defRPr sz="6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E5F-7D11-4C96-842C-1342CEBDFE64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46A6-E912-4A82-A1F3-A982B756234D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0369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D4E8-6EBA-4198-B661-D5A40FDD904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4130-5798-4439-A96A-5B30E5FCA8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89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1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6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37" indent="0" algn="ctr">
              <a:buNone/>
              <a:defRPr sz="1939"/>
            </a:lvl2pPr>
            <a:lvl3pPr marL="633075" indent="0" algn="ctr">
              <a:buNone/>
              <a:defRPr sz="1662"/>
            </a:lvl3pPr>
            <a:lvl4pPr marL="949612" indent="0" algn="ctr">
              <a:buNone/>
              <a:defRPr sz="1385"/>
            </a:lvl4pPr>
            <a:lvl5pPr marL="1266149" indent="0" algn="ctr">
              <a:buNone/>
              <a:defRPr sz="1385"/>
            </a:lvl5pPr>
            <a:lvl6pPr marL="1582686" indent="0" algn="ctr">
              <a:buNone/>
              <a:defRPr sz="1385"/>
            </a:lvl6pPr>
            <a:lvl7pPr marL="1899224" indent="0" algn="ctr">
              <a:buNone/>
              <a:defRPr sz="1385"/>
            </a:lvl7pPr>
            <a:lvl8pPr marL="2215761" indent="0" algn="ctr">
              <a:buNone/>
              <a:defRPr sz="1385"/>
            </a:lvl8pPr>
            <a:lvl9pPr marL="2532299" indent="0" algn="ctr">
              <a:buNone/>
              <a:defRPr sz="138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DA7-72AD-44BC-AEE4-FC3060821267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8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7006-2C93-43AE-BC4C-FCDE098DA965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9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15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66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37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7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612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4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2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6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9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3CD-D436-47D2-B3A5-112A1E123E05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6" y="1828803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45F5-F275-4330-B7CD-E0994C7E3DD3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0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62" b="1"/>
            </a:lvl1pPr>
            <a:lvl2pPr marL="316537" indent="0">
              <a:buNone/>
              <a:defRPr sz="1385" b="1"/>
            </a:lvl2pPr>
            <a:lvl3pPr marL="633075" indent="0">
              <a:buNone/>
              <a:defRPr sz="1246" b="1"/>
            </a:lvl3pPr>
            <a:lvl4pPr marL="949612" indent="0">
              <a:buNone/>
              <a:defRPr sz="1108" b="1"/>
            </a:lvl4pPr>
            <a:lvl5pPr marL="1266149" indent="0">
              <a:buNone/>
              <a:defRPr sz="1108" b="1"/>
            </a:lvl5pPr>
            <a:lvl6pPr marL="1582686" indent="0">
              <a:buNone/>
              <a:defRPr sz="1108" b="1"/>
            </a:lvl6pPr>
            <a:lvl7pPr marL="1899224" indent="0">
              <a:buNone/>
              <a:defRPr sz="1108" b="1"/>
            </a:lvl7pPr>
            <a:lvl8pPr marL="2215761" indent="0">
              <a:buNone/>
              <a:defRPr sz="1108" b="1"/>
            </a:lvl8pPr>
            <a:lvl9pPr marL="2532299" indent="0">
              <a:buNone/>
              <a:defRPr sz="11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852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62" b="1"/>
            </a:lvl1pPr>
            <a:lvl2pPr marL="316537" indent="0">
              <a:buNone/>
              <a:defRPr sz="1385" b="1"/>
            </a:lvl2pPr>
            <a:lvl3pPr marL="633075" indent="0">
              <a:buNone/>
              <a:defRPr sz="1246" b="1"/>
            </a:lvl3pPr>
            <a:lvl4pPr marL="949612" indent="0">
              <a:buNone/>
              <a:defRPr sz="1108" b="1"/>
            </a:lvl4pPr>
            <a:lvl5pPr marL="1266149" indent="0">
              <a:buNone/>
              <a:defRPr sz="1108" b="1"/>
            </a:lvl5pPr>
            <a:lvl6pPr marL="1582686" indent="0">
              <a:buNone/>
              <a:defRPr sz="1108" b="1"/>
            </a:lvl6pPr>
            <a:lvl7pPr marL="1899224" indent="0">
              <a:buNone/>
              <a:defRPr sz="1108" b="1"/>
            </a:lvl7pPr>
            <a:lvl8pPr marL="2215761" indent="0">
              <a:buNone/>
              <a:defRPr sz="1108" b="1"/>
            </a:lvl8pPr>
            <a:lvl9pPr marL="2532299" indent="0">
              <a:buNone/>
              <a:defRPr sz="11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7553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E36C-AAA2-4BCE-8EF6-0359C9A3DFE0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0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9401-1601-493C-9D11-DC00542EDB64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4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55A5-976C-4B21-B91C-2A8A2E27A637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28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21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990600"/>
            <a:ext cx="4629150" cy="4876800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08"/>
            </a:lvl1pPr>
            <a:lvl2pPr marL="316537" indent="0">
              <a:buNone/>
              <a:defRPr sz="831"/>
            </a:lvl2pPr>
            <a:lvl3pPr marL="633075" indent="0">
              <a:buNone/>
              <a:defRPr sz="692"/>
            </a:lvl3pPr>
            <a:lvl4pPr marL="949612" indent="0">
              <a:buNone/>
              <a:defRPr sz="623"/>
            </a:lvl4pPr>
            <a:lvl5pPr marL="1266149" indent="0">
              <a:buNone/>
              <a:defRPr sz="623"/>
            </a:lvl5pPr>
            <a:lvl6pPr marL="1582686" indent="0">
              <a:buNone/>
              <a:defRPr sz="623"/>
            </a:lvl6pPr>
            <a:lvl7pPr marL="1899224" indent="0">
              <a:buNone/>
              <a:defRPr sz="623"/>
            </a:lvl7pPr>
            <a:lvl8pPr marL="2215761" indent="0">
              <a:buNone/>
              <a:defRPr sz="623"/>
            </a:lvl8pPr>
            <a:lvl9pPr marL="2532299" indent="0">
              <a:buNone/>
              <a:defRPr sz="6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F02E-5A93-40AB-9677-430EB56E873D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5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21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990600"/>
            <a:ext cx="4629150" cy="4876800"/>
          </a:xfrm>
        </p:spPr>
        <p:txBody>
          <a:bodyPr/>
          <a:lstStyle>
            <a:lvl1pPr marL="0" indent="0">
              <a:buNone/>
              <a:defRPr sz="2215"/>
            </a:lvl1pPr>
            <a:lvl2pPr marL="316537" indent="0">
              <a:buNone/>
              <a:defRPr sz="1939"/>
            </a:lvl2pPr>
            <a:lvl3pPr marL="633075" indent="0">
              <a:buNone/>
              <a:defRPr sz="1662"/>
            </a:lvl3pPr>
            <a:lvl4pPr marL="949612" indent="0">
              <a:buNone/>
              <a:defRPr sz="1385"/>
            </a:lvl4pPr>
            <a:lvl5pPr marL="1266149" indent="0">
              <a:buNone/>
              <a:defRPr sz="1385"/>
            </a:lvl5pPr>
            <a:lvl6pPr marL="1582686" indent="0">
              <a:buNone/>
              <a:defRPr sz="1385"/>
            </a:lvl6pPr>
            <a:lvl7pPr marL="1899224" indent="0">
              <a:buNone/>
              <a:defRPr sz="1385"/>
            </a:lvl7pPr>
            <a:lvl8pPr marL="2215761" indent="0">
              <a:buNone/>
              <a:defRPr sz="1385"/>
            </a:lvl8pPr>
            <a:lvl9pPr marL="2532299" indent="0">
              <a:buNone/>
              <a:defRPr sz="138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08"/>
            </a:lvl1pPr>
            <a:lvl2pPr marL="316537" indent="0">
              <a:buNone/>
              <a:defRPr sz="831"/>
            </a:lvl2pPr>
            <a:lvl3pPr marL="633075" indent="0">
              <a:buNone/>
              <a:defRPr sz="692"/>
            </a:lvl3pPr>
            <a:lvl4pPr marL="949612" indent="0">
              <a:buNone/>
              <a:defRPr sz="623"/>
            </a:lvl4pPr>
            <a:lvl5pPr marL="1266149" indent="0">
              <a:buNone/>
              <a:defRPr sz="623"/>
            </a:lvl5pPr>
            <a:lvl6pPr marL="1582686" indent="0">
              <a:buNone/>
              <a:defRPr sz="623"/>
            </a:lvl6pPr>
            <a:lvl7pPr marL="1899224" indent="0">
              <a:buNone/>
              <a:defRPr sz="623"/>
            </a:lvl7pPr>
            <a:lvl8pPr marL="2215761" indent="0">
              <a:buNone/>
              <a:defRPr sz="623"/>
            </a:lvl8pPr>
            <a:lvl9pPr marL="2532299" indent="0">
              <a:buNone/>
              <a:defRPr sz="6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C050-A4D9-4831-A3E0-2C582AA5FD0B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D327-08D8-4C22-AE5F-60BC37298EB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9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E38-D41E-47CD-94CB-D0FE186559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9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4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3E7C-DFAC-4CC7-8449-A1754AC5392A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7F91-8413-428D-8B6A-FB2DA74578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9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39" indent="0" algn="ctr">
              <a:buNone/>
              <a:defRPr/>
            </a:lvl2pPr>
            <a:lvl3pPr marL="844078" indent="0" algn="ctr">
              <a:buNone/>
              <a:defRPr/>
            </a:lvl3pPr>
            <a:lvl4pPr marL="1266117" indent="0" algn="ctr">
              <a:buNone/>
              <a:defRPr/>
            </a:lvl4pPr>
            <a:lvl5pPr marL="1688155" indent="0" algn="ctr">
              <a:buNone/>
              <a:defRPr/>
            </a:lvl5pPr>
            <a:lvl6pPr marL="2110195" indent="0" algn="ctr">
              <a:buNone/>
              <a:defRPr/>
            </a:lvl6pPr>
            <a:lvl7pPr marL="2532233" indent="0" algn="ctr">
              <a:buNone/>
              <a:defRPr/>
            </a:lvl7pPr>
            <a:lvl8pPr marL="2954272" indent="0" algn="ctr">
              <a:buNone/>
              <a:defRPr/>
            </a:lvl8pPr>
            <a:lvl9pPr marL="337631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D0B0F-71A1-4E53-A800-D5717DCC26E3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E0B42-87A9-48FD-A44F-8B6B21310EC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7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26D8B-5D3E-46BA-8BEE-C111A41B4487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154C5-0D26-4191-9471-8269A40A9E1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2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39" indent="0">
              <a:buNone/>
              <a:defRPr sz="1662"/>
            </a:lvl2pPr>
            <a:lvl3pPr marL="844078" indent="0">
              <a:buNone/>
              <a:defRPr sz="1477"/>
            </a:lvl3pPr>
            <a:lvl4pPr marL="1266117" indent="0">
              <a:buNone/>
              <a:defRPr sz="1292"/>
            </a:lvl4pPr>
            <a:lvl5pPr marL="1688155" indent="0">
              <a:buNone/>
              <a:defRPr sz="1292"/>
            </a:lvl5pPr>
            <a:lvl6pPr marL="2110195" indent="0">
              <a:buNone/>
              <a:defRPr sz="1292"/>
            </a:lvl6pPr>
            <a:lvl7pPr marL="2532233" indent="0">
              <a:buNone/>
              <a:defRPr sz="1292"/>
            </a:lvl7pPr>
            <a:lvl8pPr marL="2954272" indent="0">
              <a:buNone/>
              <a:defRPr sz="1292"/>
            </a:lvl8pPr>
            <a:lvl9pPr marL="3376311" indent="0">
              <a:buNone/>
              <a:defRPr sz="129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2BD5-04F9-468C-856C-590D8CC1D6A4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8081D-0943-438A-B9C1-54532811B85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54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D236-364C-4612-8E48-88ACD58A81A6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2709E-42FB-4DD0-9EB5-2DC4B26F75B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50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9" indent="0">
              <a:buNone/>
              <a:defRPr sz="1846" b="1"/>
            </a:lvl2pPr>
            <a:lvl3pPr marL="844078" indent="0">
              <a:buNone/>
              <a:defRPr sz="1662" b="1"/>
            </a:lvl3pPr>
            <a:lvl4pPr marL="1266117" indent="0">
              <a:buNone/>
              <a:defRPr sz="1477" b="1"/>
            </a:lvl4pPr>
            <a:lvl5pPr marL="1688155" indent="0">
              <a:buNone/>
              <a:defRPr sz="1477" b="1"/>
            </a:lvl5pPr>
            <a:lvl6pPr marL="2110195" indent="0">
              <a:buNone/>
              <a:defRPr sz="1477" b="1"/>
            </a:lvl6pPr>
            <a:lvl7pPr marL="2532233" indent="0">
              <a:buNone/>
              <a:defRPr sz="1477" b="1"/>
            </a:lvl7pPr>
            <a:lvl8pPr marL="2954272" indent="0">
              <a:buNone/>
              <a:defRPr sz="1477" b="1"/>
            </a:lvl8pPr>
            <a:lvl9pPr marL="3376311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9" indent="0">
              <a:buNone/>
              <a:defRPr sz="1846" b="1"/>
            </a:lvl2pPr>
            <a:lvl3pPr marL="844078" indent="0">
              <a:buNone/>
              <a:defRPr sz="1662" b="1"/>
            </a:lvl3pPr>
            <a:lvl4pPr marL="1266117" indent="0">
              <a:buNone/>
              <a:defRPr sz="1477" b="1"/>
            </a:lvl4pPr>
            <a:lvl5pPr marL="1688155" indent="0">
              <a:buNone/>
              <a:defRPr sz="1477" b="1"/>
            </a:lvl5pPr>
            <a:lvl6pPr marL="2110195" indent="0">
              <a:buNone/>
              <a:defRPr sz="1477" b="1"/>
            </a:lvl6pPr>
            <a:lvl7pPr marL="2532233" indent="0">
              <a:buNone/>
              <a:defRPr sz="1477" b="1"/>
            </a:lvl7pPr>
            <a:lvl8pPr marL="2954272" indent="0">
              <a:buNone/>
              <a:defRPr sz="1477" b="1"/>
            </a:lvl8pPr>
            <a:lvl9pPr marL="3376311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78D9-54FE-499C-90C9-0593D956C5D4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7E25E-0C7D-43BB-9FFA-6CCD16FA0F7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94BE-B0D1-41AC-80CC-C734B00B3708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6B113-1261-409E-A6C7-714C6AE9D94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05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81A0-5313-48D1-9A0C-F4EE0105AFE5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1D56A-35AF-4E17-BCF5-BF8819041D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47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39" indent="0">
              <a:buNone/>
              <a:defRPr sz="1108"/>
            </a:lvl2pPr>
            <a:lvl3pPr marL="844078" indent="0">
              <a:buNone/>
              <a:defRPr sz="923"/>
            </a:lvl3pPr>
            <a:lvl4pPr marL="1266117" indent="0">
              <a:buNone/>
              <a:defRPr sz="831"/>
            </a:lvl4pPr>
            <a:lvl5pPr marL="1688155" indent="0">
              <a:buNone/>
              <a:defRPr sz="831"/>
            </a:lvl5pPr>
            <a:lvl6pPr marL="2110195" indent="0">
              <a:buNone/>
              <a:defRPr sz="831"/>
            </a:lvl6pPr>
            <a:lvl7pPr marL="2532233" indent="0">
              <a:buNone/>
              <a:defRPr sz="831"/>
            </a:lvl7pPr>
            <a:lvl8pPr marL="2954272" indent="0">
              <a:buNone/>
              <a:defRPr sz="831"/>
            </a:lvl8pPr>
            <a:lvl9pPr marL="3376311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CB33-A4E5-4EFE-A6BF-05FB79C3871E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036D3-DD79-4B8B-9BA8-26F2C2ED475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17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39" indent="0">
              <a:buNone/>
              <a:defRPr sz="2585"/>
            </a:lvl2pPr>
            <a:lvl3pPr marL="844078" indent="0">
              <a:buNone/>
              <a:defRPr sz="2215"/>
            </a:lvl3pPr>
            <a:lvl4pPr marL="1266117" indent="0">
              <a:buNone/>
              <a:defRPr sz="1846"/>
            </a:lvl4pPr>
            <a:lvl5pPr marL="1688155" indent="0">
              <a:buNone/>
              <a:defRPr sz="1846"/>
            </a:lvl5pPr>
            <a:lvl6pPr marL="2110195" indent="0">
              <a:buNone/>
              <a:defRPr sz="1846"/>
            </a:lvl6pPr>
            <a:lvl7pPr marL="2532233" indent="0">
              <a:buNone/>
              <a:defRPr sz="1846"/>
            </a:lvl7pPr>
            <a:lvl8pPr marL="2954272" indent="0">
              <a:buNone/>
              <a:defRPr sz="1846"/>
            </a:lvl8pPr>
            <a:lvl9pPr marL="3376311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39" indent="0">
              <a:buNone/>
              <a:defRPr sz="1108"/>
            </a:lvl2pPr>
            <a:lvl3pPr marL="844078" indent="0">
              <a:buNone/>
              <a:defRPr sz="923"/>
            </a:lvl3pPr>
            <a:lvl4pPr marL="1266117" indent="0">
              <a:buNone/>
              <a:defRPr sz="831"/>
            </a:lvl4pPr>
            <a:lvl5pPr marL="1688155" indent="0">
              <a:buNone/>
              <a:defRPr sz="831"/>
            </a:lvl5pPr>
            <a:lvl6pPr marL="2110195" indent="0">
              <a:buNone/>
              <a:defRPr sz="831"/>
            </a:lvl6pPr>
            <a:lvl7pPr marL="2532233" indent="0">
              <a:buNone/>
              <a:defRPr sz="831"/>
            </a:lvl7pPr>
            <a:lvl8pPr marL="2954272" indent="0">
              <a:buNone/>
              <a:defRPr sz="831"/>
            </a:lvl8pPr>
            <a:lvl9pPr marL="3376311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0AF0-C3D7-4984-A9A5-ADC80F363C90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497A9-DCF2-4AE5-8444-35E8748F56E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BABC-6ED4-4D60-88E5-03A0E341C1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3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6CAD1-C66B-49D3-8E0D-83ED76CF2756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655ED-A02C-475C-A396-7D80270712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0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31523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97479-A978-4EAC-9BB0-0552DE04E62D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7CB60-7D3D-43EF-B445-A8905682029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4BDF-7D88-4522-BF74-8CFE454098CA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C147F-6607-4E37-890A-A5B7FA71A9B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 descr="line3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5" descr="hmtTemp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7342"/>
            <a:ext cx="9144000" cy="706438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223" y="973138"/>
            <a:ext cx="8704729" cy="5491162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latin typeface="メイリオ"/>
                <a:ea typeface="メイリオ"/>
                <a:cs typeface="メイリオ"/>
              </a:defRPr>
            </a:lvl1pPr>
            <a:lvl2pPr marL="914400" indent="-457200">
              <a:buFont typeface="+mj-lt"/>
              <a:buAutoNum type="arabicPeriod"/>
              <a:defRPr>
                <a:latin typeface="メイリオ"/>
                <a:ea typeface="メイリオ"/>
                <a:cs typeface="メイリオ"/>
              </a:defRPr>
            </a:lvl2pPr>
            <a:lvl3pPr marL="1371600" indent="-457200">
              <a:buFont typeface="+mj-lt"/>
              <a:buAutoNum type="arabicPeriod"/>
              <a:defRPr>
                <a:latin typeface="メイリオ"/>
                <a:ea typeface="メイリオ"/>
                <a:cs typeface="メイリオ"/>
              </a:defRPr>
            </a:lvl3pPr>
            <a:lvl4pPr marL="1828800" indent="-457200">
              <a:buFont typeface="+mj-lt"/>
              <a:buAutoNum type="arabicPeriod"/>
              <a:defRPr>
                <a:latin typeface="メイリオ"/>
                <a:ea typeface="メイリオ"/>
                <a:cs typeface="メイリオ"/>
              </a:defRPr>
            </a:lvl4pPr>
            <a:lvl5pPr marL="2286000" indent="-457200">
              <a:buFont typeface="+mj-lt"/>
              <a:buAutoNum type="arabicPeriod"/>
              <a:defRPr>
                <a:latin typeface="メイリオ"/>
                <a:ea typeface="メイリオ"/>
                <a:cs typeface="メイリオ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B2642"/>
                </a:solidFill>
              </a:defRPr>
            </a:lvl1pPr>
          </a:lstStyle>
          <a:p>
            <a:pPr>
              <a:defRPr/>
            </a:pPr>
            <a:fld id="{0FC557FE-DD05-4FA9-B78D-6E20C01B9CF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3832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 descr="foot_banner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65775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9" descr="hmt_logo_deep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388938"/>
            <a:ext cx="28797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2C9F-301E-426B-94CA-4D1F87ECDA1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1078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5" descr="line3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 descr="hmtTemp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9029"/>
            <a:ext cx="9144000" cy="706438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0F80-A92B-4283-B244-E682C4815D8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6227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 descr="line3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mtTemp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3439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79A6-C8FE-48B4-810D-5A4242341F5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6920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line3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5" descr="hmtTemp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9029"/>
            <a:ext cx="9144000" cy="706438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9B64-5B77-457C-B1C8-3C2366E075B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3917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642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hmtTemp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34FF-86DF-4D97-A818-53C4B44061B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387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A126-2275-4288-A610-B1FE4561CE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8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hmtTemp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DE32-B894-4A8C-A892-3899602993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 descr="line3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5" descr="hmtTemp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9029"/>
            <a:ext cx="9144000" cy="706438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761E-823C-4669-BC34-F95370FE05F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162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 descr="hmtTemp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6121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6121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2710-08C8-468D-A238-CBB7A47E1D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61849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57588"/>
            <a:ext cx="9144000" cy="8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715126" y="6581775"/>
            <a:ext cx="2428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682" rIns="91373" bIns="45682"/>
          <a:lstStyle/>
          <a:p>
            <a:pPr defTabSz="457200"/>
            <a:endParaRPr kumimoji="0" lang="en-US" altLang="ja-JP" sz="120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041252"/>
            <a:ext cx="9144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2" rIns="91373" bIns="45682" anchor="ctr"/>
          <a:lstStyle/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</p:txBody>
      </p:sp>
      <p:sp>
        <p:nvSpPr>
          <p:cNvPr id="5" name="サブタイトル 2"/>
          <p:cNvSpPr txBox="1">
            <a:spLocks/>
          </p:cNvSpPr>
          <p:nvPr userDrawn="1"/>
        </p:nvSpPr>
        <p:spPr bwMode="auto">
          <a:xfrm>
            <a:off x="933451" y="4035425"/>
            <a:ext cx="72771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2" rIns="91373" bIns="45682"/>
          <a:lstStyle/>
          <a:p>
            <a:pPr algn="ctr" defTabSz="4172055">
              <a:defRPr/>
            </a:pPr>
            <a:endParaRPr kumimoji="0" lang="en-US" altLang="ja-JP" sz="1100" dirty="0">
              <a:solidFill>
                <a:srgbClr val="66CC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ＭＳ Ｐゴシック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52400" y="1193652"/>
            <a:ext cx="9144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2" rIns="91373" bIns="45682" anchor="ctr"/>
          <a:lstStyle/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</p:txBody>
      </p:sp>
      <p:grpSp>
        <p:nvGrpSpPr>
          <p:cNvPr id="12" name="グループ化 13"/>
          <p:cNvGrpSpPr/>
          <p:nvPr userDrawn="1"/>
        </p:nvGrpSpPr>
        <p:grpSpPr>
          <a:xfrm>
            <a:off x="1" y="1018970"/>
            <a:ext cx="9136498" cy="671650"/>
            <a:chOff x="4762" y="2320445"/>
            <a:chExt cx="9887126" cy="684388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3" name="フリーフォーム 12"/>
            <p:cNvSpPr/>
            <p:nvPr/>
          </p:nvSpPr>
          <p:spPr bwMode="auto">
            <a:xfrm flipH="1">
              <a:off x="944432" y="2449470"/>
              <a:ext cx="817083" cy="555363"/>
            </a:xfrm>
            <a:custGeom>
              <a:avLst/>
              <a:gdLst>
                <a:gd name="connsiteX0" fmla="*/ 0 w 4496500"/>
                <a:gd name="connsiteY0" fmla="*/ 1585519 h 3143139"/>
                <a:gd name="connsiteX1" fmla="*/ 1283516 w 4496500"/>
                <a:gd name="connsiteY1" fmla="*/ 2080470 h 3143139"/>
                <a:gd name="connsiteX2" fmla="*/ 2902591 w 4496500"/>
                <a:gd name="connsiteY2" fmla="*/ 3095538 h 3143139"/>
                <a:gd name="connsiteX3" fmla="*/ 3909270 w 4496500"/>
                <a:gd name="connsiteY3" fmla="*/ 394283 h 3143139"/>
                <a:gd name="connsiteX4" fmla="*/ 4496500 w 4496500"/>
                <a:gd name="connsiteY4" fmla="*/ 0 h 3143139"/>
                <a:gd name="connsiteX0" fmla="*/ 0 w 4496500"/>
                <a:gd name="connsiteY0" fmla="*/ 1585519 h 3143792"/>
                <a:gd name="connsiteX1" fmla="*/ 1283516 w 4496500"/>
                <a:gd name="connsiteY1" fmla="*/ 2080470 h 3143792"/>
                <a:gd name="connsiteX2" fmla="*/ 2902591 w 4496500"/>
                <a:gd name="connsiteY2" fmla="*/ 3095538 h 3143792"/>
                <a:gd name="connsiteX3" fmla="*/ 3999758 w 4496500"/>
                <a:gd name="connsiteY3" fmla="*/ 379995 h 3143792"/>
                <a:gd name="connsiteX4" fmla="*/ 4496500 w 4496500"/>
                <a:gd name="connsiteY4" fmla="*/ 0 h 3143792"/>
                <a:gd name="connsiteX0" fmla="*/ 0 w 4496500"/>
                <a:gd name="connsiteY0" fmla="*/ 1585519 h 3162023"/>
                <a:gd name="connsiteX1" fmla="*/ 1283516 w 4496500"/>
                <a:gd name="connsiteY1" fmla="*/ 2080470 h 3162023"/>
                <a:gd name="connsiteX2" fmla="*/ 2902591 w 4496500"/>
                <a:gd name="connsiteY2" fmla="*/ 3095538 h 3162023"/>
                <a:gd name="connsiteX3" fmla="*/ 4496500 w 4496500"/>
                <a:gd name="connsiteY3" fmla="*/ 0 h 3162023"/>
                <a:gd name="connsiteX0" fmla="*/ 0 w 4467925"/>
                <a:gd name="connsiteY0" fmla="*/ 1585519 h 3162023"/>
                <a:gd name="connsiteX1" fmla="*/ 1254941 w 4467925"/>
                <a:gd name="connsiteY1" fmla="*/ 2080470 h 3162023"/>
                <a:gd name="connsiteX2" fmla="*/ 2874016 w 4467925"/>
                <a:gd name="connsiteY2" fmla="*/ 3095538 h 3162023"/>
                <a:gd name="connsiteX3" fmla="*/ 4467925 w 4467925"/>
                <a:gd name="connsiteY3" fmla="*/ 0 h 3162023"/>
                <a:gd name="connsiteX0" fmla="*/ 0 w 4467925"/>
                <a:gd name="connsiteY0" fmla="*/ 1585519 h 3162023"/>
                <a:gd name="connsiteX1" fmla="*/ 1254941 w 4467925"/>
                <a:gd name="connsiteY1" fmla="*/ 2080470 h 3162023"/>
                <a:gd name="connsiteX2" fmla="*/ 2874016 w 4467925"/>
                <a:gd name="connsiteY2" fmla="*/ 3095538 h 3162023"/>
                <a:gd name="connsiteX3" fmla="*/ 4467925 w 4467925"/>
                <a:gd name="connsiteY3" fmla="*/ 0 h 3162023"/>
                <a:gd name="connsiteX0" fmla="*/ 0 w 4467925"/>
                <a:gd name="connsiteY0" fmla="*/ 1585519 h 3196408"/>
                <a:gd name="connsiteX1" fmla="*/ 1626416 w 4467925"/>
                <a:gd name="connsiteY1" fmla="*/ 2366220 h 3196408"/>
                <a:gd name="connsiteX2" fmla="*/ 2874016 w 4467925"/>
                <a:gd name="connsiteY2" fmla="*/ 3095538 h 3196408"/>
                <a:gd name="connsiteX3" fmla="*/ 4467925 w 4467925"/>
                <a:gd name="connsiteY3" fmla="*/ 0 h 3196408"/>
                <a:gd name="connsiteX0" fmla="*/ 0 w 4467925"/>
                <a:gd name="connsiteY0" fmla="*/ 1585519 h 3249598"/>
                <a:gd name="connsiteX1" fmla="*/ 1626416 w 4467925"/>
                <a:gd name="connsiteY1" fmla="*/ 2366220 h 3249598"/>
                <a:gd name="connsiteX2" fmla="*/ 2845441 w 4467925"/>
                <a:gd name="connsiteY2" fmla="*/ 3152688 h 3249598"/>
                <a:gd name="connsiteX3" fmla="*/ 4467925 w 4467925"/>
                <a:gd name="connsiteY3" fmla="*/ 0 h 3249598"/>
                <a:gd name="connsiteX0" fmla="*/ 0 w 4467925"/>
                <a:gd name="connsiteY0" fmla="*/ 1585519 h 3154445"/>
                <a:gd name="connsiteX1" fmla="*/ 1626416 w 4467925"/>
                <a:gd name="connsiteY1" fmla="*/ 2366220 h 3154445"/>
                <a:gd name="connsiteX2" fmla="*/ 2845441 w 4467925"/>
                <a:gd name="connsiteY2" fmla="*/ 3152688 h 3154445"/>
                <a:gd name="connsiteX3" fmla="*/ 4467925 w 4467925"/>
                <a:gd name="connsiteY3" fmla="*/ 0 h 3154445"/>
                <a:gd name="connsiteX0" fmla="*/ 0 w 4434588"/>
                <a:gd name="connsiteY0" fmla="*/ 1580756 h 3244554"/>
                <a:gd name="connsiteX1" fmla="*/ 1626416 w 4434588"/>
                <a:gd name="connsiteY1" fmla="*/ 2361457 h 3244554"/>
                <a:gd name="connsiteX2" fmla="*/ 2845441 w 4434588"/>
                <a:gd name="connsiteY2" fmla="*/ 3147925 h 3244554"/>
                <a:gd name="connsiteX3" fmla="*/ 4434588 w 4434588"/>
                <a:gd name="connsiteY3" fmla="*/ 0 h 3244554"/>
                <a:gd name="connsiteX0" fmla="*/ 0 w 4434588"/>
                <a:gd name="connsiteY0" fmla="*/ 1580756 h 3244554"/>
                <a:gd name="connsiteX1" fmla="*/ 1626416 w 4434588"/>
                <a:gd name="connsiteY1" fmla="*/ 2361457 h 3244554"/>
                <a:gd name="connsiteX2" fmla="*/ 2845441 w 4434588"/>
                <a:gd name="connsiteY2" fmla="*/ 3147925 h 3244554"/>
                <a:gd name="connsiteX3" fmla="*/ 4434588 w 4434588"/>
                <a:gd name="connsiteY3" fmla="*/ 0 h 3244554"/>
                <a:gd name="connsiteX0" fmla="*/ 0 w 4477450"/>
                <a:gd name="connsiteY0" fmla="*/ 1556943 h 3219338"/>
                <a:gd name="connsiteX1" fmla="*/ 1626416 w 4477450"/>
                <a:gd name="connsiteY1" fmla="*/ 2337644 h 3219338"/>
                <a:gd name="connsiteX2" fmla="*/ 2845441 w 4477450"/>
                <a:gd name="connsiteY2" fmla="*/ 3124112 h 3219338"/>
                <a:gd name="connsiteX3" fmla="*/ 4477450 w 4477450"/>
                <a:gd name="connsiteY3" fmla="*/ 0 h 3219338"/>
                <a:gd name="connsiteX0" fmla="*/ 0 w 4477450"/>
                <a:gd name="connsiteY0" fmla="*/ 1556943 h 2939904"/>
                <a:gd name="connsiteX1" fmla="*/ 1626416 w 4477450"/>
                <a:gd name="connsiteY1" fmla="*/ 2337644 h 2939904"/>
                <a:gd name="connsiteX2" fmla="*/ 3355029 w 4477450"/>
                <a:gd name="connsiteY2" fmla="*/ 2819312 h 2939904"/>
                <a:gd name="connsiteX3" fmla="*/ 4477450 w 4477450"/>
                <a:gd name="connsiteY3" fmla="*/ 0 h 2939904"/>
                <a:gd name="connsiteX0" fmla="*/ 0 w 4477450"/>
                <a:gd name="connsiteY0" fmla="*/ 1556943 h 2857618"/>
                <a:gd name="connsiteX1" fmla="*/ 1626416 w 4477450"/>
                <a:gd name="connsiteY1" fmla="*/ 2337644 h 2857618"/>
                <a:gd name="connsiteX2" fmla="*/ 3355029 w 4477450"/>
                <a:gd name="connsiteY2" fmla="*/ 2819312 h 2857618"/>
                <a:gd name="connsiteX3" fmla="*/ 4477450 w 4477450"/>
                <a:gd name="connsiteY3" fmla="*/ 0 h 2857618"/>
                <a:gd name="connsiteX0" fmla="*/ 0 w 4477450"/>
                <a:gd name="connsiteY0" fmla="*/ 1556943 h 3044448"/>
                <a:gd name="connsiteX1" fmla="*/ 1626416 w 4477450"/>
                <a:gd name="connsiteY1" fmla="*/ 2337644 h 3044448"/>
                <a:gd name="connsiteX2" fmla="*/ 2864491 w 4477450"/>
                <a:gd name="connsiteY2" fmla="*/ 3014574 h 3044448"/>
                <a:gd name="connsiteX3" fmla="*/ 4477450 w 4477450"/>
                <a:gd name="connsiteY3" fmla="*/ 0 h 3044448"/>
                <a:gd name="connsiteX0" fmla="*/ 0 w 4477450"/>
                <a:gd name="connsiteY0" fmla="*/ 1556943 h 3014697"/>
                <a:gd name="connsiteX1" fmla="*/ 1626416 w 4477450"/>
                <a:gd name="connsiteY1" fmla="*/ 2337644 h 3014697"/>
                <a:gd name="connsiteX2" fmla="*/ 2864491 w 4477450"/>
                <a:gd name="connsiteY2" fmla="*/ 3014574 h 3014697"/>
                <a:gd name="connsiteX3" fmla="*/ 4477450 w 4477450"/>
                <a:gd name="connsiteY3" fmla="*/ 0 h 3014697"/>
                <a:gd name="connsiteX0" fmla="*/ 0 w 4477450"/>
                <a:gd name="connsiteY0" fmla="*/ 1556943 h 3067411"/>
                <a:gd name="connsiteX1" fmla="*/ 950141 w 4477450"/>
                <a:gd name="connsiteY1" fmla="*/ 1894731 h 3067411"/>
                <a:gd name="connsiteX2" fmla="*/ 2864491 w 4477450"/>
                <a:gd name="connsiteY2" fmla="*/ 3014574 h 3067411"/>
                <a:gd name="connsiteX3" fmla="*/ 4477450 w 4477450"/>
                <a:gd name="connsiteY3" fmla="*/ 0 h 3067411"/>
                <a:gd name="connsiteX0" fmla="*/ 0 w 4477450"/>
                <a:gd name="connsiteY0" fmla="*/ 1556943 h 3059722"/>
                <a:gd name="connsiteX1" fmla="*/ 850128 w 4477450"/>
                <a:gd name="connsiteY1" fmla="*/ 1794719 h 3059722"/>
                <a:gd name="connsiteX2" fmla="*/ 2864491 w 4477450"/>
                <a:gd name="connsiteY2" fmla="*/ 3014574 h 3059722"/>
                <a:gd name="connsiteX3" fmla="*/ 4477450 w 4477450"/>
                <a:gd name="connsiteY3" fmla="*/ 0 h 3059722"/>
                <a:gd name="connsiteX0" fmla="*/ 0 w 4477450"/>
                <a:gd name="connsiteY0" fmla="*/ 1556943 h 3064426"/>
                <a:gd name="connsiteX1" fmla="*/ 850128 w 4477450"/>
                <a:gd name="connsiteY1" fmla="*/ 1794719 h 3064426"/>
                <a:gd name="connsiteX2" fmla="*/ 2864491 w 4477450"/>
                <a:gd name="connsiteY2" fmla="*/ 3014574 h 3064426"/>
                <a:gd name="connsiteX3" fmla="*/ 4477450 w 4477450"/>
                <a:gd name="connsiteY3" fmla="*/ 0 h 3064426"/>
                <a:gd name="connsiteX0" fmla="*/ 0 w 4477450"/>
                <a:gd name="connsiteY0" fmla="*/ 1556943 h 3046204"/>
                <a:gd name="connsiteX1" fmla="*/ 2864491 w 4477450"/>
                <a:gd name="connsiteY1" fmla="*/ 3014574 h 3046204"/>
                <a:gd name="connsiteX2" fmla="*/ 4477450 w 4477450"/>
                <a:gd name="connsiteY2" fmla="*/ 0 h 3046204"/>
                <a:gd name="connsiteX0" fmla="*/ 0 w 4477450"/>
                <a:gd name="connsiteY0" fmla="*/ 1556943 h 3046204"/>
                <a:gd name="connsiteX1" fmla="*/ 2864491 w 4477450"/>
                <a:gd name="connsiteY1" fmla="*/ 3014574 h 3046204"/>
                <a:gd name="connsiteX2" fmla="*/ 4477450 w 4477450"/>
                <a:gd name="connsiteY2" fmla="*/ 0 h 3046204"/>
                <a:gd name="connsiteX0" fmla="*/ 0 w 4477450"/>
                <a:gd name="connsiteY0" fmla="*/ 1556943 h 3015900"/>
                <a:gd name="connsiteX1" fmla="*/ 2864491 w 4477450"/>
                <a:gd name="connsiteY1" fmla="*/ 3014574 h 3015900"/>
                <a:gd name="connsiteX2" fmla="*/ 4477450 w 4477450"/>
                <a:gd name="connsiteY2" fmla="*/ 0 h 3015900"/>
                <a:gd name="connsiteX0" fmla="*/ 0 w 4477450"/>
                <a:gd name="connsiteY0" fmla="*/ 1556943 h 3014574"/>
                <a:gd name="connsiteX1" fmla="*/ 2864491 w 4477450"/>
                <a:gd name="connsiteY1" fmla="*/ 3014574 h 3014574"/>
                <a:gd name="connsiteX2" fmla="*/ 4477450 w 4477450"/>
                <a:gd name="connsiteY2" fmla="*/ 0 h 3014574"/>
                <a:gd name="connsiteX0" fmla="*/ 0 w 4477450"/>
                <a:gd name="connsiteY0" fmla="*/ 1556943 h 3015900"/>
                <a:gd name="connsiteX1" fmla="*/ 2864491 w 4477450"/>
                <a:gd name="connsiteY1" fmla="*/ 3014574 h 3015900"/>
                <a:gd name="connsiteX2" fmla="*/ 4477450 w 4477450"/>
                <a:gd name="connsiteY2" fmla="*/ 0 h 3015900"/>
                <a:gd name="connsiteX0" fmla="*/ 0 w 4477450"/>
                <a:gd name="connsiteY0" fmla="*/ 1556943 h 3034929"/>
                <a:gd name="connsiteX1" fmla="*/ 2816866 w 4477450"/>
                <a:gd name="connsiteY1" fmla="*/ 3033624 h 3034929"/>
                <a:gd name="connsiteX2" fmla="*/ 4477450 w 4477450"/>
                <a:gd name="connsiteY2" fmla="*/ 0 h 3034929"/>
                <a:gd name="connsiteX0" fmla="*/ 0 w 4477450"/>
                <a:gd name="connsiteY0" fmla="*/ 1556943 h 3034432"/>
                <a:gd name="connsiteX1" fmla="*/ 2816866 w 4477450"/>
                <a:gd name="connsiteY1" fmla="*/ 3033624 h 3034432"/>
                <a:gd name="connsiteX2" fmla="*/ 4477450 w 4477450"/>
                <a:gd name="connsiteY2" fmla="*/ 0 h 3034432"/>
                <a:gd name="connsiteX0" fmla="*/ 0 w 4477450"/>
                <a:gd name="connsiteY0" fmla="*/ 1556943 h 3034432"/>
                <a:gd name="connsiteX1" fmla="*/ 2816866 w 4477450"/>
                <a:gd name="connsiteY1" fmla="*/ 3033624 h 3034432"/>
                <a:gd name="connsiteX2" fmla="*/ 4477450 w 4477450"/>
                <a:gd name="connsiteY2" fmla="*/ 0 h 3034432"/>
                <a:gd name="connsiteX0" fmla="*/ 0 w 4477450"/>
                <a:gd name="connsiteY0" fmla="*/ 1556943 h 3033697"/>
                <a:gd name="connsiteX1" fmla="*/ 2816866 w 4477450"/>
                <a:gd name="connsiteY1" fmla="*/ 3033624 h 3033697"/>
                <a:gd name="connsiteX2" fmla="*/ 4477450 w 4477450"/>
                <a:gd name="connsiteY2" fmla="*/ 0 h 3033697"/>
                <a:gd name="connsiteX0" fmla="*/ 0 w 4477450"/>
                <a:gd name="connsiteY0" fmla="*/ 1556943 h 3037619"/>
                <a:gd name="connsiteX1" fmla="*/ 2816866 w 4477450"/>
                <a:gd name="connsiteY1" fmla="*/ 3033624 h 3037619"/>
                <a:gd name="connsiteX2" fmla="*/ 4477450 w 4477450"/>
                <a:gd name="connsiteY2" fmla="*/ 0 h 3037619"/>
                <a:gd name="connsiteX0" fmla="*/ 0 w 4477450"/>
                <a:gd name="connsiteY0" fmla="*/ 1556943 h 3033722"/>
                <a:gd name="connsiteX1" fmla="*/ 2816866 w 4477450"/>
                <a:gd name="connsiteY1" fmla="*/ 3033624 h 3033722"/>
                <a:gd name="connsiteX2" fmla="*/ 4477450 w 4477450"/>
                <a:gd name="connsiteY2" fmla="*/ 0 h 3033722"/>
                <a:gd name="connsiteX0" fmla="*/ 0 w 4477450"/>
                <a:gd name="connsiteY0" fmla="*/ 1556943 h 3100392"/>
                <a:gd name="connsiteX1" fmla="*/ 2854966 w 4477450"/>
                <a:gd name="connsiteY1" fmla="*/ 3100299 h 3100392"/>
                <a:gd name="connsiteX2" fmla="*/ 4477450 w 4477450"/>
                <a:gd name="connsiteY2" fmla="*/ 0 h 3100392"/>
                <a:gd name="connsiteX0" fmla="*/ 0 w 4467925"/>
                <a:gd name="connsiteY0" fmla="*/ 1556943 h 3130327"/>
                <a:gd name="connsiteX1" fmla="*/ 2854966 w 4467925"/>
                <a:gd name="connsiteY1" fmla="*/ 3100299 h 3130327"/>
                <a:gd name="connsiteX2" fmla="*/ 4467925 w 4467925"/>
                <a:gd name="connsiteY2" fmla="*/ 0 h 3130327"/>
                <a:gd name="connsiteX0" fmla="*/ 0 w 4467925"/>
                <a:gd name="connsiteY0" fmla="*/ 1556943 h 3130327"/>
                <a:gd name="connsiteX1" fmla="*/ 2854966 w 4467925"/>
                <a:gd name="connsiteY1" fmla="*/ 3100299 h 3130327"/>
                <a:gd name="connsiteX2" fmla="*/ 4467925 w 4467925"/>
                <a:gd name="connsiteY2" fmla="*/ 0 h 3130327"/>
                <a:gd name="connsiteX0" fmla="*/ 0 w 4467925"/>
                <a:gd name="connsiteY0" fmla="*/ 1556943 h 3083571"/>
                <a:gd name="connsiteX1" fmla="*/ 3112141 w 4467925"/>
                <a:gd name="connsiteY1" fmla="*/ 3052674 h 3083571"/>
                <a:gd name="connsiteX2" fmla="*/ 4467925 w 4467925"/>
                <a:gd name="connsiteY2" fmla="*/ 0 h 3083571"/>
                <a:gd name="connsiteX0" fmla="*/ 0 w 4467925"/>
                <a:gd name="connsiteY0" fmla="*/ 1556943 h 3079090"/>
                <a:gd name="connsiteX1" fmla="*/ 3112141 w 4467925"/>
                <a:gd name="connsiteY1" fmla="*/ 3052674 h 3079090"/>
                <a:gd name="connsiteX2" fmla="*/ 4467925 w 4467925"/>
                <a:gd name="connsiteY2" fmla="*/ 0 h 3079090"/>
                <a:gd name="connsiteX0" fmla="*/ 0 w 4467925"/>
                <a:gd name="connsiteY0" fmla="*/ 1556943 h 3050915"/>
                <a:gd name="connsiteX1" fmla="*/ 2988316 w 4467925"/>
                <a:gd name="connsiteY1" fmla="*/ 3024099 h 3050915"/>
                <a:gd name="connsiteX2" fmla="*/ 4467925 w 4467925"/>
                <a:gd name="connsiteY2" fmla="*/ 0 h 3050915"/>
                <a:gd name="connsiteX0" fmla="*/ 0 w 4467925"/>
                <a:gd name="connsiteY0" fmla="*/ 1556943 h 3074393"/>
                <a:gd name="connsiteX1" fmla="*/ 2869254 w 4467925"/>
                <a:gd name="connsiteY1" fmla="*/ 3047911 h 3074393"/>
                <a:gd name="connsiteX2" fmla="*/ 4467925 w 4467925"/>
                <a:gd name="connsiteY2" fmla="*/ 0 h 3074393"/>
                <a:gd name="connsiteX0" fmla="*/ 0 w 4467925"/>
                <a:gd name="connsiteY0" fmla="*/ 1556943 h 3048522"/>
                <a:gd name="connsiteX1" fmla="*/ 2869254 w 4467925"/>
                <a:gd name="connsiteY1" fmla="*/ 3047911 h 3048522"/>
                <a:gd name="connsiteX2" fmla="*/ 4467925 w 4467925"/>
                <a:gd name="connsiteY2" fmla="*/ 0 h 3048522"/>
                <a:gd name="connsiteX0" fmla="*/ 0 w 4467925"/>
                <a:gd name="connsiteY0" fmla="*/ 1556943 h 3048522"/>
                <a:gd name="connsiteX1" fmla="*/ 2869254 w 4467925"/>
                <a:gd name="connsiteY1" fmla="*/ 3047911 h 3048522"/>
                <a:gd name="connsiteX2" fmla="*/ 4467925 w 4467925"/>
                <a:gd name="connsiteY2" fmla="*/ 0 h 3048522"/>
                <a:gd name="connsiteX0" fmla="*/ 0 w 4467925"/>
                <a:gd name="connsiteY0" fmla="*/ 1556943 h 3048079"/>
                <a:gd name="connsiteX1" fmla="*/ 2869254 w 4467925"/>
                <a:gd name="connsiteY1" fmla="*/ 3047911 h 3048079"/>
                <a:gd name="connsiteX2" fmla="*/ 4467925 w 4467925"/>
                <a:gd name="connsiteY2" fmla="*/ 0 h 3048079"/>
                <a:gd name="connsiteX0" fmla="*/ 0 w 4467925"/>
                <a:gd name="connsiteY0" fmla="*/ 1556943 h 3048079"/>
                <a:gd name="connsiteX1" fmla="*/ 2869254 w 4467925"/>
                <a:gd name="connsiteY1" fmla="*/ 3047911 h 3048079"/>
                <a:gd name="connsiteX2" fmla="*/ 4467925 w 4467925"/>
                <a:gd name="connsiteY2" fmla="*/ 0 h 3048079"/>
                <a:gd name="connsiteX0" fmla="*/ 0 w 4467925"/>
                <a:gd name="connsiteY0" fmla="*/ 1556943 h 3047941"/>
                <a:gd name="connsiteX1" fmla="*/ 2869254 w 4467925"/>
                <a:gd name="connsiteY1" fmla="*/ 3047911 h 3047941"/>
                <a:gd name="connsiteX2" fmla="*/ 4467925 w 4467925"/>
                <a:gd name="connsiteY2" fmla="*/ 0 h 3047941"/>
                <a:gd name="connsiteX0" fmla="*/ 0 w 4467925"/>
                <a:gd name="connsiteY0" fmla="*/ 1556943 h 3047938"/>
                <a:gd name="connsiteX1" fmla="*/ 2869254 w 4467925"/>
                <a:gd name="connsiteY1" fmla="*/ 3047911 h 3047938"/>
                <a:gd name="connsiteX2" fmla="*/ 4467925 w 4467925"/>
                <a:gd name="connsiteY2" fmla="*/ 0 h 3047938"/>
                <a:gd name="connsiteX0" fmla="*/ 0 w 4467925"/>
                <a:gd name="connsiteY0" fmla="*/ 1556943 h 3047939"/>
                <a:gd name="connsiteX1" fmla="*/ 2869254 w 4467925"/>
                <a:gd name="connsiteY1" fmla="*/ 3047911 h 3047939"/>
                <a:gd name="connsiteX2" fmla="*/ 4467925 w 4467925"/>
                <a:gd name="connsiteY2" fmla="*/ 0 h 3047939"/>
                <a:gd name="connsiteX0" fmla="*/ 0 w 4467925"/>
                <a:gd name="connsiteY0" fmla="*/ 1556943 h 3047939"/>
                <a:gd name="connsiteX1" fmla="*/ 2869254 w 4467925"/>
                <a:gd name="connsiteY1" fmla="*/ 3047911 h 3047939"/>
                <a:gd name="connsiteX2" fmla="*/ 4467925 w 4467925"/>
                <a:gd name="connsiteY2" fmla="*/ 0 h 3047939"/>
                <a:gd name="connsiteX0" fmla="*/ 0 w 4467925"/>
                <a:gd name="connsiteY0" fmla="*/ 1556943 h 3047940"/>
                <a:gd name="connsiteX1" fmla="*/ 2869254 w 4467925"/>
                <a:gd name="connsiteY1" fmla="*/ 3047911 h 3047940"/>
                <a:gd name="connsiteX2" fmla="*/ 4467925 w 4467925"/>
                <a:gd name="connsiteY2" fmla="*/ 0 h 3047940"/>
                <a:gd name="connsiteX0" fmla="*/ 0 w 4467925"/>
                <a:gd name="connsiteY0" fmla="*/ 1556943 h 3047915"/>
                <a:gd name="connsiteX1" fmla="*/ 2869254 w 4467925"/>
                <a:gd name="connsiteY1" fmla="*/ 3047911 h 3047915"/>
                <a:gd name="connsiteX2" fmla="*/ 4467925 w 4467925"/>
                <a:gd name="connsiteY2" fmla="*/ 0 h 3047915"/>
                <a:gd name="connsiteX0" fmla="*/ 0 w 4467925"/>
                <a:gd name="connsiteY0" fmla="*/ 1556943 h 3047915"/>
                <a:gd name="connsiteX1" fmla="*/ 2869254 w 4467925"/>
                <a:gd name="connsiteY1" fmla="*/ 3047911 h 3047915"/>
                <a:gd name="connsiteX2" fmla="*/ 4467925 w 4467925"/>
                <a:gd name="connsiteY2" fmla="*/ 0 h 3047915"/>
                <a:gd name="connsiteX0" fmla="*/ 0 w 4467925"/>
                <a:gd name="connsiteY0" fmla="*/ 1556943 h 3014577"/>
                <a:gd name="connsiteX1" fmla="*/ 2859729 w 4467925"/>
                <a:gd name="connsiteY1" fmla="*/ 3014573 h 3014577"/>
                <a:gd name="connsiteX2" fmla="*/ 4467925 w 4467925"/>
                <a:gd name="connsiteY2" fmla="*/ 0 h 3014577"/>
                <a:gd name="connsiteX0" fmla="*/ 0 w 4467925"/>
                <a:gd name="connsiteY0" fmla="*/ 1556943 h 3014965"/>
                <a:gd name="connsiteX1" fmla="*/ 285972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965"/>
                <a:gd name="connsiteX1" fmla="*/ 285972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965"/>
                <a:gd name="connsiteX1" fmla="*/ 284067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965"/>
                <a:gd name="connsiteX1" fmla="*/ 284067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667"/>
                <a:gd name="connsiteX1" fmla="*/ 2840679 w 4467925"/>
                <a:gd name="connsiteY1" fmla="*/ 3014573 h 3014667"/>
                <a:gd name="connsiteX2" fmla="*/ 4467925 w 4467925"/>
                <a:gd name="connsiteY2" fmla="*/ 0 h 3014667"/>
                <a:gd name="connsiteX0" fmla="*/ 0 w 4467925"/>
                <a:gd name="connsiteY0" fmla="*/ 1556943 h 3014675"/>
                <a:gd name="connsiteX1" fmla="*/ 2840679 w 4467925"/>
                <a:gd name="connsiteY1" fmla="*/ 3014573 h 3014675"/>
                <a:gd name="connsiteX2" fmla="*/ 4467925 w 4467925"/>
                <a:gd name="connsiteY2" fmla="*/ 0 h 3014675"/>
                <a:gd name="connsiteX0" fmla="*/ 0 w 4467925"/>
                <a:gd name="connsiteY0" fmla="*/ 1556943 h 3014588"/>
                <a:gd name="connsiteX1" fmla="*/ 2840679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8"/>
                <a:gd name="connsiteX1" fmla="*/ 2807341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8"/>
                <a:gd name="connsiteX1" fmla="*/ 2807341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8"/>
                <a:gd name="connsiteX1" fmla="*/ 2807341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7116 h 3014760"/>
                <a:gd name="connsiteX1" fmla="*/ 2807341 w 4467925"/>
                <a:gd name="connsiteY1" fmla="*/ 3014746 h 3014760"/>
                <a:gd name="connsiteX2" fmla="*/ 4467925 w 4467925"/>
                <a:gd name="connsiteY2" fmla="*/ 173 h 3014760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6943 h 3014580"/>
                <a:gd name="connsiteX1" fmla="*/ 2807341 w 4467925"/>
                <a:gd name="connsiteY1" fmla="*/ 3014573 h 3014580"/>
                <a:gd name="connsiteX2" fmla="*/ 4467925 w 4467925"/>
                <a:gd name="connsiteY2" fmla="*/ 0 h 3014580"/>
                <a:gd name="connsiteX0" fmla="*/ 0 w 4467925"/>
                <a:gd name="connsiteY0" fmla="*/ 1556943 h 3014636"/>
                <a:gd name="connsiteX1" fmla="*/ 2807341 w 4467925"/>
                <a:gd name="connsiteY1" fmla="*/ 3014573 h 3014636"/>
                <a:gd name="connsiteX2" fmla="*/ 4467925 w 4467925"/>
                <a:gd name="connsiteY2" fmla="*/ 0 h 3014636"/>
                <a:gd name="connsiteX0" fmla="*/ 0 w 4467925"/>
                <a:gd name="connsiteY0" fmla="*/ 1556943 h 3014657"/>
                <a:gd name="connsiteX1" fmla="*/ 2807341 w 4467925"/>
                <a:gd name="connsiteY1" fmla="*/ 3014573 h 3014657"/>
                <a:gd name="connsiteX2" fmla="*/ 4467925 w 4467925"/>
                <a:gd name="connsiteY2" fmla="*/ 0 h 3014657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86975"/>
                <a:gd name="connsiteY0" fmla="*/ 1552181 h 3036752"/>
                <a:gd name="connsiteX1" fmla="*/ 2807341 w 4486975"/>
                <a:gd name="connsiteY1" fmla="*/ 3009811 h 3036752"/>
                <a:gd name="connsiteX2" fmla="*/ 4486975 w 4486975"/>
                <a:gd name="connsiteY2" fmla="*/ 1 h 3036752"/>
                <a:gd name="connsiteX0" fmla="*/ 0 w 4463162"/>
                <a:gd name="connsiteY0" fmla="*/ 1571230 h 3056387"/>
                <a:gd name="connsiteX1" fmla="*/ 2807341 w 4463162"/>
                <a:gd name="connsiteY1" fmla="*/ 3028860 h 3056387"/>
                <a:gd name="connsiteX2" fmla="*/ 4463162 w 4463162"/>
                <a:gd name="connsiteY2" fmla="*/ 0 h 3056387"/>
                <a:gd name="connsiteX0" fmla="*/ 0 w 4467925"/>
                <a:gd name="connsiteY0" fmla="*/ 1552181 h 3036752"/>
                <a:gd name="connsiteX1" fmla="*/ 2807341 w 4467925"/>
                <a:gd name="connsiteY1" fmla="*/ 3009811 h 3036752"/>
                <a:gd name="connsiteX2" fmla="*/ 4467925 w 4467925"/>
                <a:gd name="connsiteY2" fmla="*/ 1 h 3036752"/>
                <a:gd name="connsiteX0" fmla="*/ 0 w 4467925"/>
                <a:gd name="connsiteY0" fmla="*/ 1552180 h 3036751"/>
                <a:gd name="connsiteX1" fmla="*/ 2807341 w 4467925"/>
                <a:gd name="connsiteY1" fmla="*/ 3009810 h 3036751"/>
                <a:gd name="connsiteX2" fmla="*/ 4467925 w 4467925"/>
                <a:gd name="connsiteY2" fmla="*/ 0 h 3036751"/>
                <a:gd name="connsiteX0" fmla="*/ 0 w 4467925"/>
                <a:gd name="connsiteY0" fmla="*/ 1552180 h 3036751"/>
                <a:gd name="connsiteX1" fmla="*/ 2807341 w 4467925"/>
                <a:gd name="connsiteY1" fmla="*/ 3009810 h 3036751"/>
                <a:gd name="connsiteX2" fmla="*/ 4467925 w 4467925"/>
                <a:gd name="connsiteY2" fmla="*/ 0 h 3036751"/>
                <a:gd name="connsiteX0" fmla="*/ 0 w 4467925"/>
                <a:gd name="connsiteY0" fmla="*/ 1552180 h 3036751"/>
                <a:gd name="connsiteX1" fmla="*/ 2807341 w 4467925"/>
                <a:gd name="connsiteY1" fmla="*/ 3009810 h 3036751"/>
                <a:gd name="connsiteX2" fmla="*/ 4467925 w 4467925"/>
                <a:gd name="connsiteY2" fmla="*/ 0 h 3036751"/>
                <a:gd name="connsiteX0" fmla="*/ 0 w 4467925"/>
                <a:gd name="connsiteY0" fmla="*/ 1552180 h 3009812"/>
                <a:gd name="connsiteX1" fmla="*/ 2807341 w 4467925"/>
                <a:gd name="connsiteY1" fmla="*/ 3009810 h 3009812"/>
                <a:gd name="connsiteX2" fmla="*/ 4467925 w 4467925"/>
                <a:gd name="connsiteY2" fmla="*/ 0 h 3009812"/>
                <a:gd name="connsiteX0" fmla="*/ 0 w 4467925"/>
                <a:gd name="connsiteY0" fmla="*/ 1552180 h 3009812"/>
                <a:gd name="connsiteX1" fmla="*/ 2807341 w 4467925"/>
                <a:gd name="connsiteY1" fmla="*/ 3009810 h 3009812"/>
                <a:gd name="connsiteX2" fmla="*/ 4467925 w 4467925"/>
                <a:gd name="connsiteY2" fmla="*/ 0 h 3009812"/>
                <a:gd name="connsiteX0" fmla="*/ 0 w 4467925"/>
                <a:gd name="connsiteY0" fmla="*/ 1552180 h 3009812"/>
                <a:gd name="connsiteX1" fmla="*/ 2807341 w 4467925"/>
                <a:gd name="connsiteY1" fmla="*/ 3009810 h 3009812"/>
                <a:gd name="connsiteX2" fmla="*/ 4467925 w 4467925"/>
                <a:gd name="connsiteY2" fmla="*/ 0 h 3009812"/>
                <a:gd name="connsiteX0" fmla="*/ 0 w 4467925"/>
                <a:gd name="connsiteY0" fmla="*/ 1552180 h 3009832"/>
                <a:gd name="connsiteX1" fmla="*/ 2807341 w 4467925"/>
                <a:gd name="connsiteY1" fmla="*/ 3009810 h 3009832"/>
                <a:gd name="connsiteX2" fmla="*/ 4467925 w 4467925"/>
                <a:gd name="connsiteY2" fmla="*/ 0 h 3009832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204 h 3009841"/>
                <a:gd name="connsiteX1" fmla="*/ 2807341 w 4467925"/>
                <a:gd name="connsiteY1" fmla="*/ 3009834 h 3009841"/>
                <a:gd name="connsiteX2" fmla="*/ 4467925 w 4467925"/>
                <a:gd name="connsiteY2" fmla="*/ 24 h 3009841"/>
                <a:gd name="connsiteX0" fmla="*/ 0 w 4467925"/>
                <a:gd name="connsiteY0" fmla="*/ 1552204 h 3009840"/>
                <a:gd name="connsiteX1" fmla="*/ 2807341 w 4467925"/>
                <a:gd name="connsiteY1" fmla="*/ 3009834 h 3009840"/>
                <a:gd name="connsiteX2" fmla="*/ 4467925 w 4467925"/>
                <a:gd name="connsiteY2" fmla="*/ 24 h 3009840"/>
                <a:gd name="connsiteX0" fmla="*/ 0 w 4467925"/>
                <a:gd name="connsiteY0" fmla="*/ 1552204 h 3009840"/>
                <a:gd name="connsiteX1" fmla="*/ 2807341 w 4467925"/>
                <a:gd name="connsiteY1" fmla="*/ 3009834 h 3009840"/>
                <a:gd name="connsiteX2" fmla="*/ 4467925 w 4467925"/>
                <a:gd name="connsiteY2" fmla="*/ 24 h 3009840"/>
                <a:gd name="connsiteX0" fmla="*/ 0 w 4467925"/>
                <a:gd name="connsiteY0" fmla="*/ 1552204 h 3009863"/>
                <a:gd name="connsiteX1" fmla="*/ 2807341 w 4467925"/>
                <a:gd name="connsiteY1" fmla="*/ 3009834 h 3009863"/>
                <a:gd name="connsiteX2" fmla="*/ 4467925 w 4467925"/>
                <a:gd name="connsiteY2" fmla="*/ 24 h 3009863"/>
                <a:gd name="connsiteX0" fmla="*/ 0 w 4467925"/>
                <a:gd name="connsiteY0" fmla="*/ 1552204 h 3009862"/>
                <a:gd name="connsiteX1" fmla="*/ 2807341 w 4467925"/>
                <a:gd name="connsiteY1" fmla="*/ 3009834 h 3009862"/>
                <a:gd name="connsiteX2" fmla="*/ 4467925 w 4467925"/>
                <a:gd name="connsiteY2" fmla="*/ 24 h 3009862"/>
                <a:gd name="connsiteX0" fmla="*/ 0 w 4467925"/>
                <a:gd name="connsiteY0" fmla="*/ 1552204 h 3009840"/>
                <a:gd name="connsiteX1" fmla="*/ 2807341 w 4467925"/>
                <a:gd name="connsiteY1" fmla="*/ 3009834 h 3009840"/>
                <a:gd name="connsiteX2" fmla="*/ 4467925 w 4467925"/>
                <a:gd name="connsiteY2" fmla="*/ 24 h 3009840"/>
                <a:gd name="connsiteX0" fmla="*/ 0 w 4467925"/>
                <a:gd name="connsiteY0" fmla="*/ 1552204 h 3009840"/>
                <a:gd name="connsiteX1" fmla="*/ 2807341 w 4467925"/>
                <a:gd name="connsiteY1" fmla="*/ 3009834 h 3009840"/>
                <a:gd name="connsiteX2" fmla="*/ 4467925 w 4467925"/>
                <a:gd name="connsiteY2" fmla="*/ 24 h 3009840"/>
                <a:gd name="connsiteX0" fmla="*/ 0 w 4467925"/>
                <a:gd name="connsiteY0" fmla="*/ 1552204 h 3009836"/>
                <a:gd name="connsiteX1" fmla="*/ 2807341 w 4467925"/>
                <a:gd name="connsiteY1" fmla="*/ 3009834 h 3009836"/>
                <a:gd name="connsiteX2" fmla="*/ 4467925 w 4467925"/>
                <a:gd name="connsiteY2" fmla="*/ 24 h 3009836"/>
                <a:gd name="connsiteX0" fmla="*/ 0 w 4467925"/>
                <a:gd name="connsiteY0" fmla="*/ 1552204 h 3009885"/>
                <a:gd name="connsiteX1" fmla="*/ 2807341 w 4467925"/>
                <a:gd name="connsiteY1" fmla="*/ 3009834 h 3009885"/>
                <a:gd name="connsiteX2" fmla="*/ 4467925 w 4467925"/>
                <a:gd name="connsiteY2" fmla="*/ 24 h 3009885"/>
                <a:gd name="connsiteX0" fmla="*/ 0 w 4467925"/>
                <a:gd name="connsiteY0" fmla="*/ 1552204 h 3041634"/>
                <a:gd name="connsiteX1" fmla="*/ 2756541 w 4467925"/>
                <a:gd name="connsiteY1" fmla="*/ 3041584 h 3041634"/>
                <a:gd name="connsiteX2" fmla="*/ 4467925 w 4467925"/>
                <a:gd name="connsiteY2" fmla="*/ 24 h 3041634"/>
                <a:gd name="connsiteX0" fmla="*/ 0 w 4467925"/>
                <a:gd name="connsiteY0" fmla="*/ 1552204 h 3098782"/>
                <a:gd name="connsiteX1" fmla="*/ 2718441 w 4467925"/>
                <a:gd name="connsiteY1" fmla="*/ 3098734 h 3098782"/>
                <a:gd name="connsiteX2" fmla="*/ 4467925 w 4467925"/>
                <a:gd name="connsiteY2" fmla="*/ 24 h 3098782"/>
                <a:gd name="connsiteX0" fmla="*/ 0 w 4467925"/>
                <a:gd name="connsiteY0" fmla="*/ 1552204 h 3098734"/>
                <a:gd name="connsiteX1" fmla="*/ 2718441 w 4467925"/>
                <a:gd name="connsiteY1" fmla="*/ 3098734 h 3098734"/>
                <a:gd name="connsiteX2" fmla="*/ 4467925 w 4467925"/>
                <a:gd name="connsiteY2" fmla="*/ 24 h 3098734"/>
                <a:gd name="connsiteX0" fmla="*/ 0 w 4467925"/>
                <a:gd name="connsiteY0" fmla="*/ 1552204 h 3098748"/>
                <a:gd name="connsiteX1" fmla="*/ 2718441 w 4467925"/>
                <a:gd name="connsiteY1" fmla="*/ 3098734 h 3098748"/>
                <a:gd name="connsiteX2" fmla="*/ 4467925 w 4467925"/>
                <a:gd name="connsiteY2" fmla="*/ 24 h 3098748"/>
                <a:gd name="connsiteX0" fmla="*/ 0 w 4467925"/>
                <a:gd name="connsiteY0" fmla="*/ 1552204 h 3098747"/>
                <a:gd name="connsiteX1" fmla="*/ 2718441 w 4467925"/>
                <a:gd name="connsiteY1" fmla="*/ 3098734 h 3098747"/>
                <a:gd name="connsiteX2" fmla="*/ 4467925 w 4467925"/>
                <a:gd name="connsiteY2" fmla="*/ 24 h 3098747"/>
                <a:gd name="connsiteX0" fmla="*/ 0 w 4467925"/>
                <a:gd name="connsiteY0" fmla="*/ 1552204 h 3098746"/>
                <a:gd name="connsiteX1" fmla="*/ 2718441 w 4467925"/>
                <a:gd name="connsiteY1" fmla="*/ 3098734 h 3098746"/>
                <a:gd name="connsiteX2" fmla="*/ 4467925 w 4467925"/>
                <a:gd name="connsiteY2" fmla="*/ 24 h 3098746"/>
                <a:gd name="connsiteX0" fmla="*/ 0 w 4467925"/>
                <a:gd name="connsiteY0" fmla="*/ 1552204 h 3098737"/>
                <a:gd name="connsiteX1" fmla="*/ 2718441 w 4467925"/>
                <a:gd name="connsiteY1" fmla="*/ 3098734 h 3098737"/>
                <a:gd name="connsiteX2" fmla="*/ 4467925 w 4467925"/>
                <a:gd name="connsiteY2" fmla="*/ 24 h 3098737"/>
                <a:gd name="connsiteX0" fmla="*/ 0 w 4467925"/>
                <a:gd name="connsiteY0" fmla="*/ 1552204 h 3098737"/>
                <a:gd name="connsiteX1" fmla="*/ 2718441 w 4467925"/>
                <a:gd name="connsiteY1" fmla="*/ 3098734 h 3098737"/>
                <a:gd name="connsiteX2" fmla="*/ 4467925 w 4467925"/>
                <a:gd name="connsiteY2" fmla="*/ 24 h 3098737"/>
                <a:gd name="connsiteX0" fmla="*/ 0 w 4467925"/>
                <a:gd name="connsiteY0" fmla="*/ 1552204 h 3082068"/>
                <a:gd name="connsiteX1" fmla="*/ 2718441 w 4467925"/>
                <a:gd name="connsiteY1" fmla="*/ 3082065 h 3082068"/>
                <a:gd name="connsiteX2" fmla="*/ 4467925 w 4467925"/>
                <a:gd name="connsiteY2" fmla="*/ 24 h 3082068"/>
                <a:gd name="connsiteX0" fmla="*/ 0 w 4534600"/>
                <a:gd name="connsiteY0" fmla="*/ 1556968 h 3108209"/>
                <a:gd name="connsiteX1" fmla="*/ 2785116 w 4534600"/>
                <a:gd name="connsiteY1" fmla="*/ 3082067 h 3108209"/>
                <a:gd name="connsiteX2" fmla="*/ 4534600 w 4534600"/>
                <a:gd name="connsiteY2" fmla="*/ 26 h 3108209"/>
                <a:gd name="connsiteX0" fmla="*/ 0 w 4534600"/>
                <a:gd name="connsiteY0" fmla="*/ 1556966 h 3082075"/>
                <a:gd name="connsiteX1" fmla="*/ 2785116 w 4534600"/>
                <a:gd name="connsiteY1" fmla="*/ 3082065 h 3082075"/>
                <a:gd name="connsiteX2" fmla="*/ 4534600 w 4534600"/>
                <a:gd name="connsiteY2" fmla="*/ 24 h 3082075"/>
                <a:gd name="connsiteX0" fmla="*/ 0 w 4534600"/>
                <a:gd name="connsiteY0" fmla="*/ 1556966 h 3082075"/>
                <a:gd name="connsiteX1" fmla="*/ 2785116 w 4534600"/>
                <a:gd name="connsiteY1" fmla="*/ 3082065 h 3082075"/>
                <a:gd name="connsiteX2" fmla="*/ 4534600 w 4534600"/>
                <a:gd name="connsiteY2" fmla="*/ 24 h 3082075"/>
                <a:gd name="connsiteX0" fmla="*/ 0 w 4534600"/>
                <a:gd name="connsiteY0" fmla="*/ 1556966 h 3082134"/>
                <a:gd name="connsiteX1" fmla="*/ 2785116 w 4534600"/>
                <a:gd name="connsiteY1" fmla="*/ 3082065 h 3082134"/>
                <a:gd name="connsiteX2" fmla="*/ 4534600 w 4534600"/>
                <a:gd name="connsiteY2" fmla="*/ 24 h 3082134"/>
                <a:gd name="connsiteX0" fmla="*/ 0 w 4534600"/>
                <a:gd name="connsiteY0" fmla="*/ 1556966 h 3082089"/>
                <a:gd name="connsiteX1" fmla="*/ 2785116 w 4534600"/>
                <a:gd name="connsiteY1" fmla="*/ 3082065 h 3082089"/>
                <a:gd name="connsiteX2" fmla="*/ 4534600 w 4534600"/>
                <a:gd name="connsiteY2" fmla="*/ 24 h 3082089"/>
                <a:gd name="connsiteX0" fmla="*/ 0 w 4534600"/>
                <a:gd name="connsiteY0" fmla="*/ 1556966 h 3082089"/>
                <a:gd name="connsiteX1" fmla="*/ 2785116 w 4534600"/>
                <a:gd name="connsiteY1" fmla="*/ 3082065 h 3082089"/>
                <a:gd name="connsiteX2" fmla="*/ 4534600 w 4534600"/>
                <a:gd name="connsiteY2" fmla="*/ 24 h 3082089"/>
                <a:gd name="connsiteX0" fmla="*/ 0 w 4534600"/>
                <a:gd name="connsiteY0" fmla="*/ 1556966 h 3082089"/>
                <a:gd name="connsiteX1" fmla="*/ 2785116 w 4534600"/>
                <a:gd name="connsiteY1" fmla="*/ 3082065 h 3082089"/>
                <a:gd name="connsiteX2" fmla="*/ 4534600 w 4534600"/>
                <a:gd name="connsiteY2" fmla="*/ 24 h 3082089"/>
                <a:gd name="connsiteX0" fmla="*/ 0 w 4534600"/>
                <a:gd name="connsiteY0" fmla="*/ 1556966 h 3082089"/>
                <a:gd name="connsiteX1" fmla="*/ 2785116 w 4534600"/>
                <a:gd name="connsiteY1" fmla="*/ 3082065 h 3082089"/>
                <a:gd name="connsiteX2" fmla="*/ 4534600 w 4534600"/>
                <a:gd name="connsiteY2" fmla="*/ 24 h 3082089"/>
                <a:gd name="connsiteX0" fmla="*/ 0 w 4534600"/>
                <a:gd name="connsiteY0" fmla="*/ 1556966 h 3082096"/>
                <a:gd name="connsiteX1" fmla="*/ 2785116 w 4534600"/>
                <a:gd name="connsiteY1" fmla="*/ 3082065 h 3082096"/>
                <a:gd name="connsiteX2" fmla="*/ 4534600 w 4534600"/>
                <a:gd name="connsiteY2" fmla="*/ 24 h 3082096"/>
                <a:gd name="connsiteX0" fmla="*/ 0 w 4534600"/>
                <a:gd name="connsiteY0" fmla="*/ 1556966 h 3082097"/>
                <a:gd name="connsiteX1" fmla="*/ 2785116 w 4534600"/>
                <a:gd name="connsiteY1" fmla="*/ 3082065 h 3082097"/>
                <a:gd name="connsiteX2" fmla="*/ 4534600 w 4534600"/>
                <a:gd name="connsiteY2" fmla="*/ 24 h 3082097"/>
                <a:gd name="connsiteX0" fmla="*/ 0 w 4534600"/>
                <a:gd name="connsiteY0" fmla="*/ 1556966 h 3082067"/>
                <a:gd name="connsiteX1" fmla="*/ 2785116 w 4534600"/>
                <a:gd name="connsiteY1" fmla="*/ 3082065 h 3082067"/>
                <a:gd name="connsiteX2" fmla="*/ 4534600 w 4534600"/>
                <a:gd name="connsiteY2" fmla="*/ 24 h 3082067"/>
                <a:gd name="connsiteX0" fmla="*/ 0 w 4534600"/>
                <a:gd name="connsiteY0" fmla="*/ 1556966 h 3082067"/>
                <a:gd name="connsiteX1" fmla="*/ 2785116 w 4534600"/>
                <a:gd name="connsiteY1" fmla="*/ 3082065 h 3082067"/>
                <a:gd name="connsiteX2" fmla="*/ 4534600 w 4534600"/>
                <a:gd name="connsiteY2" fmla="*/ 24 h 3082067"/>
                <a:gd name="connsiteX0" fmla="*/ 0 w 4534600"/>
                <a:gd name="connsiteY0" fmla="*/ 1556966 h 3082067"/>
                <a:gd name="connsiteX1" fmla="*/ 2785116 w 4534600"/>
                <a:gd name="connsiteY1" fmla="*/ 3082065 h 3082067"/>
                <a:gd name="connsiteX2" fmla="*/ 4534600 w 4534600"/>
                <a:gd name="connsiteY2" fmla="*/ 24 h 3082067"/>
                <a:gd name="connsiteX0" fmla="*/ 0 w 4534600"/>
                <a:gd name="connsiteY0" fmla="*/ 1556966 h 3082067"/>
                <a:gd name="connsiteX1" fmla="*/ 2785116 w 4534600"/>
                <a:gd name="connsiteY1" fmla="*/ 3082065 h 3082067"/>
                <a:gd name="connsiteX2" fmla="*/ 4534600 w 4534600"/>
                <a:gd name="connsiteY2" fmla="*/ 24 h 3082067"/>
                <a:gd name="connsiteX0" fmla="*/ 0 w 4534600"/>
                <a:gd name="connsiteY0" fmla="*/ 1556966 h 3082067"/>
                <a:gd name="connsiteX1" fmla="*/ 2785116 w 4534600"/>
                <a:gd name="connsiteY1" fmla="*/ 3082065 h 3082067"/>
                <a:gd name="connsiteX2" fmla="*/ 4534600 w 4534600"/>
                <a:gd name="connsiteY2" fmla="*/ 24 h 3082067"/>
                <a:gd name="connsiteX0" fmla="*/ 0 w 4534600"/>
                <a:gd name="connsiteY0" fmla="*/ 1556966 h 3082067"/>
                <a:gd name="connsiteX1" fmla="*/ 2785116 w 4534600"/>
                <a:gd name="connsiteY1" fmla="*/ 3082065 h 3082067"/>
                <a:gd name="connsiteX2" fmla="*/ 4534600 w 4534600"/>
                <a:gd name="connsiteY2" fmla="*/ 24 h 3082067"/>
                <a:gd name="connsiteX0" fmla="*/ 0 w 4534600"/>
                <a:gd name="connsiteY0" fmla="*/ 1556966 h 3082132"/>
                <a:gd name="connsiteX1" fmla="*/ 2785116 w 4534600"/>
                <a:gd name="connsiteY1" fmla="*/ 3082065 h 3082132"/>
                <a:gd name="connsiteX2" fmla="*/ 4534600 w 4534600"/>
                <a:gd name="connsiteY2" fmla="*/ 24 h 3082132"/>
                <a:gd name="connsiteX0" fmla="*/ 0 w 4534600"/>
                <a:gd name="connsiteY0" fmla="*/ 1556966 h 3082132"/>
                <a:gd name="connsiteX1" fmla="*/ 2785116 w 4534600"/>
                <a:gd name="connsiteY1" fmla="*/ 3082065 h 3082132"/>
                <a:gd name="connsiteX2" fmla="*/ 4534600 w 4534600"/>
                <a:gd name="connsiteY2" fmla="*/ 24 h 308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4600" h="3082132">
                  <a:moveTo>
                    <a:pt x="0" y="1556966"/>
                  </a:moveTo>
                  <a:cubicBezTo>
                    <a:pt x="1411157" y="1570127"/>
                    <a:pt x="1953119" y="3093803"/>
                    <a:pt x="2785116" y="3082065"/>
                  </a:cubicBezTo>
                  <a:cubicBezTo>
                    <a:pt x="4276163" y="3061029"/>
                    <a:pt x="3431010" y="-9919"/>
                    <a:pt x="4534600" y="24"/>
                  </a:cubicBezTo>
                </a:path>
              </a:pathLst>
            </a:custGeom>
            <a:noFill/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200"/>
              <a:endParaRPr kumimoji="0" lang="ja-JP" altLang="en-US" sz="600" b="1">
                <a:solidFill>
                  <a:prstClr val="black"/>
                </a:solidFill>
              </a:endParaRPr>
            </a:p>
          </p:txBody>
        </p:sp>
        <p:sp>
          <p:nvSpPr>
            <p:cNvPr id="14" name="フリーフォーム 13"/>
            <p:cNvSpPr/>
            <p:nvPr/>
          </p:nvSpPr>
          <p:spPr bwMode="auto">
            <a:xfrm>
              <a:off x="142173" y="2449474"/>
              <a:ext cx="805069" cy="542332"/>
            </a:xfrm>
            <a:custGeom>
              <a:avLst/>
              <a:gdLst>
                <a:gd name="connsiteX0" fmla="*/ 0 w 4496500"/>
                <a:gd name="connsiteY0" fmla="*/ 1585519 h 3143139"/>
                <a:gd name="connsiteX1" fmla="*/ 1283516 w 4496500"/>
                <a:gd name="connsiteY1" fmla="*/ 2080470 h 3143139"/>
                <a:gd name="connsiteX2" fmla="*/ 2902591 w 4496500"/>
                <a:gd name="connsiteY2" fmla="*/ 3095538 h 3143139"/>
                <a:gd name="connsiteX3" fmla="*/ 3909270 w 4496500"/>
                <a:gd name="connsiteY3" fmla="*/ 394283 h 3143139"/>
                <a:gd name="connsiteX4" fmla="*/ 4496500 w 4496500"/>
                <a:gd name="connsiteY4" fmla="*/ 0 h 3143139"/>
                <a:gd name="connsiteX0" fmla="*/ 0 w 4496500"/>
                <a:gd name="connsiteY0" fmla="*/ 1585519 h 3143792"/>
                <a:gd name="connsiteX1" fmla="*/ 1283516 w 4496500"/>
                <a:gd name="connsiteY1" fmla="*/ 2080470 h 3143792"/>
                <a:gd name="connsiteX2" fmla="*/ 2902591 w 4496500"/>
                <a:gd name="connsiteY2" fmla="*/ 3095538 h 3143792"/>
                <a:gd name="connsiteX3" fmla="*/ 3999758 w 4496500"/>
                <a:gd name="connsiteY3" fmla="*/ 379995 h 3143792"/>
                <a:gd name="connsiteX4" fmla="*/ 4496500 w 4496500"/>
                <a:gd name="connsiteY4" fmla="*/ 0 h 3143792"/>
                <a:gd name="connsiteX0" fmla="*/ 0 w 4496500"/>
                <a:gd name="connsiteY0" fmla="*/ 1585519 h 3162023"/>
                <a:gd name="connsiteX1" fmla="*/ 1283516 w 4496500"/>
                <a:gd name="connsiteY1" fmla="*/ 2080470 h 3162023"/>
                <a:gd name="connsiteX2" fmla="*/ 2902591 w 4496500"/>
                <a:gd name="connsiteY2" fmla="*/ 3095538 h 3162023"/>
                <a:gd name="connsiteX3" fmla="*/ 4496500 w 4496500"/>
                <a:gd name="connsiteY3" fmla="*/ 0 h 3162023"/>
                <a:gd name="connsiteX0" fmla="*/ 0 w 4467925"/>
                <a:gd name="connsiteY0" fmla="*/ 1585519 h 3162023"/>
                <a:gd name="connsiteX1" fmla="*/ 1254941 w 4467925"/>
                <a:gd name="connsiteY1" fmla="*/ 2080470 h 3162023"/>
                <a:gd name="connsiteX2" fmla="*/ 2874016 w 4467925"/>
                <a:gd name="connsiteY2" fmla="*/ 3095538 h 3162023"/>
                <a:gd name="connsiteX3" fmla="*/ 4467925 w 4467925"/>
                <a:gd name="connsiteY3" fmla="*/ 0 h 3162023"/>
                <a:gd name="connsiteX0" fmla="*/ 0 w 4467925"/>
                <a:gd name="connsiteY0" fmla="*/ 1585519 h 3162023"/>
                <a:gd name="connsiteX1" fmla="*/ 1254941 w 4467925"/>
                <a:gd name="connsiteY1" fmla="*/ 2080470 h 3162023"/>
                <a:gd name="connsiteX2" fmla="*/ 2874016 w 4467925"/>
                <a:gd name="connsiteY2" fmla="*/ 3095538 h 3162023"/>
                <a:gd name="connsiteX3" fmla="*/ 4467925 w 4467925"/>
                <a:gd name="connsiteY3" fmla="*/ 0 h 3162023"/>
                <a:gd name="connsiteX0" fmla="*/ 0 w 4467925"/>
                <a:gd name="connsiteY0" fmla="*/ 1585519 h 3196408"/>
                <a:gd name="connsiteX1" fmla="*/ 1626416 w 4467925"/>
                <a:gd name="connsiteY1" fmla="*/ 2366220 h 3196408"/>
                <a:gd name="connsiteX2" fmla="*/ 2874016 w 4467925"/>
                <a:gd name="connsiteY2" fmla="*/ 3095538 h 3196408"/>
                <a:gd name="connsiteX3" fmla="*/ 4467925 w 4467925"/>
                <a:gd name="connsiteY3" fmla="*/ 0 h 3196408"/>
                <a:gd name="connsiteX0" fmla="*/ 0 w 4467925"/>
                <a:gd name="connsiteY0" fmla="*/ 1585519 h 3249598"/>
                <a:gd name="connsiteX1" fmla="*/ 1626416 w 4467925"/>
                <a:gd name="connsiteY1" fmla="*/ 2366220 h 3249598"/>
                <a:gd name="connsiteX2" fmla="*/ 2845441 w 4467925"/>
                <a:gd name="connsiteY2" fmla="*/ 3152688 h 3249598"/>
                <a:gd name="connsiteX3" fmla="*/ 4467925 w 4467925"/>
                <a:gd name="connsiteY3" fmla="*/ 0 h 3249598"/>
                <a:gd name="connsiteX0" fmla="*/ 0 w 4467925"/>
                <a:gd name="connsiteY0" fmla="*/ 1585519 h 3154445"/>
                <a:gd name="connsiteX1" fmla="*/ 1626416 w 4467925"/>
                <a:gd name="connsiteY1" fmla="*/ 2366220 h 3154445"/>
                <a:gd name="connsiteX2" fmla="*/ 2845441 w 4467925"/>
                <a:gd name="connsiteY2" fmla="*/ 3152688 h 3154445"/>
                <a:gd name="connsiteX3" fmla="*/ 4467925 w 4467925"/>
                <a:gd name="connsiteY3" fmla="*/ 0 h 3154445"/>
                <a:gd name="connsiteX0" fmla="*/ 0 w 4434588"/>
                <a:gd name="connsiteY0" fmla="*/ 1580756 h 3244554"/>
                <a:gd name="connsiteX1" fmla="*/ 1626416 w 4434588"/>
                <a:gd name="connsiteY1" fmla="*/ 2361457 h 3244554"/>
                <a:gd name="connsiteX2" fmla="*/ 2845441 w 4434588"/>
                <a:gd name="connsiteY2" fmla="*/ 3147925 h 3244554"/>
                <a:gd name="connsiteX3" fmla="*/ 4434588 w 4434588"/>
                <a:gd name="connsiteY3" fmla="*/ 0 h 3244554"/>
                <a:gd name="connsiteX0" fmla="*/ 0 w 4434588"/>
                <a:gd name="connsiteY0" fmla="*/ 1580756 h 3244554"/>
                <a:gd name="connsiteX1" fmla="*/ 1626416 w 4434588"/>
                <a:gd name="connsiteY1" fmla="*/ 2361457 h 3244554"/>
                <a:gd name="connsiteX2" fmla="*/ 2845441 w 4434588"/>
                <a:gd name="connsiteY2" fmla="*/ 3147925 h 3244554"/>
                <a:gd name="connsiteX3" fmla="*/ 4434588 w 4434588"/>
                <a:gd name="connsiteY3" fmla="*/ 0 h 3244554"/>
                <a:gd name="connsiteX0" fmla="*/ 0 w 4477450"/>
                <a:gd name="connsiteY0" fmla="*/ 1556943 h 3219338"/>
                <a:gd name="connsiteX1" fmla="*/ 1626416 w 4477450"/>
                <a:gd name="connsiteY1" fmla="*/ 2337644 h 3219338"/>
                <a:gd name="connsiteX2" fmla="*/ 2845441 w 4477450"/>
                <a:gd name="connsiteY2" fmla="*/ 3124112 h 3219338"/>
                <a:gd name="connsiteX3" fmla="*/ 4477450 w 4477450"/>
                <a:gd name="connsiteY3" fmla="*/ 0 h 3219338"/>
                <a:gd name="connsiteX0" fmla="*/ 0 w 4477450"/>
                <a:gd name="connsiteY0" fmla="*/ 1556943 h 2939904"/>
                <a:gd name="connsiteX1" fmla="*/ 1626416 w 4477450"/>
                <a:gd name="connsiteY1" fmla="*/ 2337644 h 2939904"/>
                <a:gd name="connsiteX2" fmla="*/ 3355029 w 4477450"/>
                <a:gd name="connsiteY2" fmla="*/ 2819312 h 2939904"/>
                <a:gd name="connsiteX3" fmla="*/ 4477450 w 4477450"/>
                <a:gd name="connsiteY3" fmla="*/ 0 h 2939904"/>
                <a:gd name="connsiteX0" fmla="*/ 0 w 4477450"/>
                <a:gd name="connsiteY0" fmla="*/ 1556943 h 2857618"/>
                <a:gd name="connsiteX1" fmla="*/ 1626416 w 4477450"/>
                <a:gd name="connsiteY1" fmla="*/ 2337644 h 2857618"/>
                <a:gd name="connsiteX2" fmla="*/ 3355029 w 4477450"/>
                <a:gd name="connsiteY2" fmla="*/ 2819312 h 2857618"/>
                <a:gd name="connsiteX3" fmla="*/ 4477450 w 4477450"/>
                <a:gd name="connsiteY3" fmla="*/ 0 h 2857618"/>
                <a:gd name="connsiteX0" fmla="*/ 0 w 4477450"/>
                <a:gd name="connsiteY0" fmla="*/ 1556943 h 3044448"/>
                <a:gd name="connsiteX1" fmla="*/ 1626416 w 4477450"/>
                <a:gd name="connsiteY1" fmla="*/ 2337644 h 3044448"/>
                <a:gd name="connsiteX2" fmla="*/ 2864491 w 4477450"/>
                <a:gd name="connsiteY2" fmla="*/ 3014574 h 3044448"/>
                <a:gd name="connsiteX3" fmla="*/ 4477450 w 4477450"/>
                <a:gd name="connsiteY3" fmla="*/ 0 h 3044448"/>
                <a:gd name="connsiteX0" fmla="*/ 0 w 4477450"/>
                <a:gd name="connsiteY0" fmla="*/ 1556943 h 3014697"/>
                <a:gd name="connsiteX1" fmla="*/ 1626416 w 4477450"/>
                <a:gd name="connsiteY1" fmla="*/ 2337644 h 3014697"/>
                <a:gd name="connsiteX2" fmla="*/ 2864491 w 4477450"/>
                <a:gd name="connsiteY2" fmla="*/ 3014574 h 3014697"/>
                <a:gd name="connsiteX3" fmla="*/ 4477450 w 4477450"/>
                <a:gd name="connsiteY3" fmla="*/ 0 h 3014697"/>
                <a:gd name="connsiteX0" fmla="*/ 0 w 4477450"/>
                <a:gd name="connsiteY0" fmla="*/ 1556943 h 3067411"/>
                <a:gd name="connsiteX1" fmla="*/ 950141 w 4477450"/>
                <a:gd name="connsiteY1" fmla="*/ 1894731 h 3067411"/>
                <a:gd name="connsiteX2" fmla="*/ 2864491 w 4477450"/>
                <a:gd name="connsiteY2" fmla="*/ 3014574 h 3067411"/>
                <a:gd name="connsiteX3" fmla="*/ 4477450 w 4477450"/>
                <a:gd name="connsiteY3" fmla="*/ 0 h 3067411"/>
                <a:gd name="connsiteX0" fmla="*/ 0 w 4477450"/>
                <a:gd name="connsiteY0" fmla="*/ 1556943 h 3059722"/>
                <a:gd name="connsiteX1" fmla="*/ 850128 w 4477450"/>
                <a:gd name="connsiteY1" fmla="*/ 1794719 h 3059722"/>
                <a:gd name="connsiteX2" fmla="*/ 2864491 w 4477450"/>
                <a:gd name="connsiteY2" fmla="*/ 3014574 h 3059722"/>
                <a:gd name="connsiteX3" fmla="*/ 4477450 w 4477450"/>
                <a:gd name="connsiteY3" fmla="*/ 0 h 3059722"/>
                <a:gd name="connsiteX0" fmla="*/ 0 w 4477450"/>
                <a:gd name="connsiteY0" fmla="*/ 1556943 h 3064426"/>
                <a:gd name="connsiteX1" fmla="*/ 850128 w 4477450"/>
                <a:gd name="connsiteY1" fmla="*/ 1794719 h 3064426"/>
                <a:gd name="connsiteX2" fmla="*/ 2864491 w 4477450"/>
                <a:gd name="connsiteY2" fmla="*/ 3014574 h 3064426"/>
                <a:gd name="connsiteX3" fmla="*/ 4477450 w 4477450"/>
                <a:gd name="connsiteY3" fmla="*/ 0 h 3064426"/>
                <a:gd name="connsiteX0" fmla="*/ 0 w 4477450"/>
                <a:gd name="connsiteY0" fmla="*/ 1556943 h 3046204"/>
                <a:gd name="connsiteX1" fmla="*/ 2864491 w 4477450"/>
                <a:gd name="connsiteY1" fmla="*/ 3014574 h 3046204"/>
                <a:gd name="connsiteX2" fmla="*/ 4477450 w 4477450"/>
                <a:gd name="connsiteY2" fmla="*/ 0 h 3046204"/>
                <a:gd name="connsiteX0" fmla="*/ 0 w 4477450"/>
                <a:gd name="connsiteY0" fmla="*/ 1556943 h 3046204"/>
                <a:gd name="connsiteX1" fmla="*/ 2864491 w 4477450"/>
                <a:gd name="connsiteY1" fmla="*/ 3014574 h 3046204"/>
                <a:gd name="connsiteX2" fmla="*/ 4477450 w 4477450"/>
                <a:gd name="connsiteY2" fmla="*/ 0 h 3046204"/>
                <a:gd name="connsiteX0" fmla="*/ 0 w 4477450"/>
                <a:gd name="connsiteY0" fmla="*/ 1556943 h 3015900"/>
                <a:gd name="connsiteX1" fmla="*/ 2864491 w 4477450"/>
                <a:gd name="connsiteY1" fmla="*/ 3014574 h 3015900"/>
                <a:gd name="connsiteX2" fmla="*/ 4477450 w 4477450"/>
                <a:gd name="connsiteY2" fmla="*/ 0 h 3015900"/>
                <a:gd name="connsiteX0" fmla="*/ 0 w 4477450"/>
                <a:gd name="connsiteY0" fmla="*/ 1556943 h 3014574"/>
                <a:gd name="connsiteX1" fmla="*/ 2864491 w 4477450"/>
                <a:gd name="connsiteY1" fmla="*/ 3014574 h 3014574"/>
                <a:gd name="connsiteX2" fmla="*/ 4477450 w 4477450"/>
                <a:gd name="connsiteY2" fmla="*/ 0 h 3014574"/>
                <a:gd name="connsiteX0" fmla="*/ 0 w 4477450"/>
                <a:gd name="connsiteY0" fmla="*/ 1556943 h 3015900"/>
                <a:gd name="connsiteX1" fmla="*/ 2864491 w 4477450"/>
                <a:gd name="connsiteY1" fmla="*/ 3014574 h 3015900"/>
                <a:gd name="connsiteX2" fmla="*/ 4477450 w 4477450"/>
                <a:gd name="connsiteY2" fmla="*/ 0 h 3015900"/>
                <a:gd name="connsiteX0" fmla="*/ 0 w 4477450"/>
                <a:gd name="connsiteY0" fmla="*/ 1556943 h 3034929"/>
                <a:gd name="connsiteX1" fmla="*/ 2816866 w 4477450"/>
                <a:gd name="connsiteY1" fmla="*/ 3033624 h 3034929"/>
                <a:gd name="connsiteX2" fmla="*/ 4477450 w 4477450"/>
                <a:gd name="connsiteY2" fmla="*/ 0 h 3034929"/>
                <a:gd name="connsiteX0" fmla="*/ 0 w 4477450"/>
                <a:gd name="connsiteY0" fmla="*/ 1556943 h 3034432"/>
                <a:gd name="connsiteX1" fmla="*/ 2816866 w 4477450"/>
                <a:gd name="connsiteY1" fmla="*/ 3033624 h 3034432"/>
                <a:gd name="connsiteX2" fmla="*/ 4477450 w 4477450"/>
                <a:gd name="connsiteY2" fmla="*/ 0 h 3034432"/>
                <a:gd name="connsiteX0" fmla="*/ 0 w 4477450"/>
                <a:gd name="connsiteY0" fmla="*/ 1556943 h 3034432"/>
                <a:gd name="connsiteX1" fmla="*/ 2816866 w 4477450"/>
                <a:gd name="connsiteY1" fmla="*/ 3033624 h 3034432"/>
                <a:gd name="connsiteX2" fmla="*/ 4477450 w 4477450"/>
                <a:gd name="connsiteY2" fmla="*/ 0 h 3034432"/>
                <a:gd name="connsiteX0" fmla="*/ 0 w 4477450"/>
                <a:gd name="connsiteY0" fmla="*/ 1556943 h 3033697"/>
                <a:gd name="connsiteX1" fmla="*/ 2816866 w 4477450"/>
                <a:gd name="connsiteY1" fmla="*/ 3033624 h 3033697"/>
                <a:gd name="connsiteX2" fmla="*/ 4477450 w 4477450"/>
                <a:gd name="connsiteY2" fmla="*/ 0 h 3033697"/>
                <a:gd name="connsiteX0" fmla="*/ 0 w 4477450"/>
                <a:gd name="connsiteY0" fmla="*/ 1556943 h 3037619"/>
                <a:gd name="connsiteX1" fmla="*/ 2816866 w 4477450"/>
                <a:gd name="connsiteY1" fmla="*/ 3033624 h 3037619"/>
                <a:gd name="connsiteX2" fmla="*/ 4477450 w 4477450"/>
                <a:gd name="connsiteY2" fmla="*/ 0 h 3037619"/>
                <a:gd name="connsiteX0" fmla="*/ 0 w 4477450"/>
                <a:gd name="connsiteY0" fmla="*/ 1556943 h 3033722"/>
                <a:gd name="connsiteX1" fmla="*/ 2816866 w 4477450"/>
                <a:gd name="connsiteY1" fmla="*/ 3033624 h 3033722"/>
                <a:gd name="connsiteX2" fmla="*/ 4477450 w 4477450"/>
                <a:gd name="connsiteY2" fmla="*/ 0 h 3033722"/>
                <a:gd name="connsiteX0" fmla="*/ 0 w 4477450"/>
                <a:gd name="connsiteY0" fmla="*/ 1556943 h 3100392"/>
                <a:gd name="connsiteX1" fmla="*/ 2854966 w 4477450"/>
                <a:gd name="connsiteY1" fmla="*/ 3100299 h 3100392"/>
                <a:gd name="connsiteX2" fmla="*/ 4477450 w 4477450"/>
                <a:gd name="connsiteY2" fmla="*/ 0 h 3100392"/>
                <a:gd name="connsiteX0" fmla="*/ 0 w 4467925"/>
                <a:gd name="connsiteY0" fmla="*/ 1556943 h 3130327"/>
                <a:gd name="connsiteX1" fmla="*/ 2854966 w 4467925"/>
                <a:gd name="connsiteY1" fmla="*/ 3100299 h 3130327"/>
                <a:gd name="connsiteX2" fmla="*/ 4467925 w 4467925"/>
                <a:gd name="connsiteY2" fmla="*/ 0 h 3130327"/>
                <a:gd name="connsiteX0" fmla="*/ 0 w 4467925"/>
                <a:gd name="connsiteY0" fmla="*/ 1556943 h 3130327"/>
                <a:gd name="connsiteX1" fmla="*/ 2854966 w 4467925"/>
                <a:gd name="connsiteY1" fmla="*/ 3100299 h 3130327"/>
                <a:gd name="connsiteX2" fmla="*/ 4467925 w 4467925"/>
                <a:gd name="connsiteY2" fmla="*/ 0 h 3130327"/>
                <a:gd name="connsiteX0" fmla="*/ 0 w 4467925"/>
                <a:gd name="connsiteY0" fmla="*/ 1556943 h 3083571"/>
                <a:gd name="connsiteX1" fmla="*/ 3112141 w 4467925"/>
                <a:gd name="connsiteY1" fmla="*/ 3052674 h 3083571"/>
                <a:gd name="connsiteX2" fmla="*/ 4467925 w 4467925"/>
                <a:gd name="connsiteY2" fmla="*/ 0 h 3083571"/>
                <a:gd name="connsiteX0" fmla="*/ 0 w 4467925"/>
                <a:gd name="connsiteY0" fmla="*/ 1556943 h 3079090"/>
                <a:gd name="connsiteX1" fmla="*/ 3112141 w 4467925"/>
                <a:gd name="connsiteY1" fmla="*/ 3052674 h 3079090"/>
                <a:gd name="connsiteX2" fmla="*/ 4467925 w 4467925"/>
                <a:gd name="connsiteY2" fmla="*/ 0 h 3079090"/>
                <a:gd name="connsiteX0" fmla="*/ 0 w 4467925"/>
                <a:gd name="connsiteY0" fmla="*/ 1556943 h 3050915"/>
                <a:gd name="connsiteX1" fmla="*/ 2988316 w 4467925"/>
                <a:gd name="connsiteY1" fmla="*/ 3024099 h 3050915"/>
                <a:gd name="connsiteX2" fmla="*/ 4467925 w 4467925"/>
                <a:gd name="connsiteY2" fmla="*/ 0 h 3050915"/>
                <a:gd name="connsiteX0" fmla="*/ 0 w 4467925"/>
                <a:gd name="connsiteY0" fmla="*/ 1556943 h 3074393"/>
                <a:gd name="connsiteX1" fmla="*/ 2869254 w 4467925"/>
                <a:gd name="connsiteY1" fmla="*/ 3047911 h 3074393"/>
                <a:gd name="connsiteX2" fmla="*/ 4467925 w 4467925"/>
                <a:gd name="connsiteY2" fmla="*/ 0 h 3074393"/>
                <a:gd name="connsiteX0" fmla="*/ 0 w 4467925"/>
                <a:gd name="connsiteY0" fmla="*/ 1556943 h 3048522"/>
                <a:gd name="connsiteX1" fmla="*/ 2869254 w 4467925"/>
                <a:gd name="connsiteY1" fmla="*/ 3047911 h 3048522"/>
                <a:gd name="connsiteX2" fmla="*/ 4467925 w 4467925"/>
                <a:gd name="connsiteY2" fmla="*/ 0 h 3048522"/>
                <a:gd name="connsiteX0" fmla="*/ 0 w 4467925"/>
                <a:gd name="connsiteY0" fmla="*/ 1556943 h 3048522"/>
                <a:gd name="connsiteX1" fmla="*/ 2869254 w 4467925"/>
                <a:gd name="connsiteY1" fmla="*/ 3047911 h 3048522"/>
                <a:gd name="connsiteX2" fmla="*/ 4467925 w 4467925"/>
                <a:gd name="connsiteY2" fmla="*/ 0 h 3048522"/>
                <a:gd name="connsiteX0" fmla="*/ 0 w 4467925"/>
                <a:gd name="connsiteY0" fmla="*/ 1556943 h 3048079"/>
                <a:gd name="connsiteX1" fmla="*/ 2869254 w 4467925"/>
                <a:gd name="connsiteY1" fmla="*/ 3047911 h 3048079"/>
                <a:gd name="connsiteX2" fmla="*/ 4467925 w 4467925"/>
                <a:gd name="connsiteY2" fmla="*/ 0 h 3048079"/>
                <a:gd name="connsiteX0" fmla="*/ 0 w 4467925"/>
                <a:gd name="connsiteY0" fmla="*/ 1556943 h 3048079"/>
                <a:gd name="connsiteX1" fmla="*/ 2869254 w 4467925"/>
                <a:gd name="connsiteY1" fmla="*/ 3047911 h 3048079"/>
                <a:gd name="connsiteX2" fmla="*/ 4467925 w 4467925"/>
                <a:gd name="connsiteY2" fmla="*/ 0 h 3048079"/>
                <a:gd name="connsiteX0" fmla="*/ 0 w 4467925"/>
                <a:gd name="connsiteY0" fmla="*/ 1556943 h 3047941"/>
                <a:gd name="connsiteX1" fmla="*/ 2869254 w 4467925"/>
                <a:gd name="connsiteY1" fmla="*/ 3047911 h 3047941"/>
                <a:gd name="connsiteX2" fmla="*/ 4467925 w 4467925"/>
                <a:gd name="connsiteY2" fmla="*/ 0 h 3047941"/>
                <a:gd name="connsiteX0" fmla="*/ 0 w 4467925"/>
                <a:gd name="connsiteY0" fmla="*/ 1556943 h 3047938"/>
                <a:gd name="connsiteX1" fmla="*/ 2869254 w 4467925"/>
                <a:gd name="connsiteY1" fmla="*/ 3047911 h 3047938"/>
                <a:gd name="connsiteX2" fmla="*/ 4467925 w 4467925"/>
                <a:gd name="connsiteY2" fmla="*/ 0 h 3047938"/>
                <a:gd name="connsiteX0" fmla="*/ 0 w 4467925"/>
                <a:gd name="connsiteY0" fmla="*/ 1556943 h 3047939"/>
                <a:gd name="connsiteX1" fmla="*/ 2869254 w 4467925"/>
                <a:gd name="connsiteY1" fmla="*/ 3047911 h 3047939"/>
                <a:gd name="connsiteX2" fmla="*/ 4467925 w 4467925"/>
                <a:gd name="connsiteY2" fmla="*/ 0 h 3047939"/>
                <a:gd name="connsiteX0" fmla="*/ 0 w 4467925"/>
                <a:gd name="connsiteY0" fmla="*/ 1556943 h 3047939"/>
                <a:gd name="connsiteX1" fmla="*/ 2869254 w 4467925"/>
                <a:gd name="connsiteY1" fmla="*/ 3047911 h 3047939"/>
                <a:gd name="connsiteX2" fmla="*/ 4467925 w 4467925"/>
                <a:gd name="connsiteY2" fmla="*/ 0 h 3047939"/>
                <a:gd name="connsiteX0" fmla="*/ 0 w 4467925"/>
                <a:gd name="connsiteY0" fmla="*/ 1556943 h 3047940"/>
                <a:gd name="connsiteX1" fmla="*/ 2869254 w 4467925"/>
                <a:gd name="connsiteY1" fmla="*/ 3047911 h 3047940"/>
                <a:gd name="connsiteX2" fmla="*/ 4467925 w 4467925"/>
                <a:gd name="connsiteY2" fmla="*/ 0 h 3047940"/>
                <a:gd name="connsiteX0" fmla="*/ 0 w 4467925"/>
                <a:gd name="connsiteY0" fmla="*/ 1556943 h 3047915"/>
                <a:gd name="connsiteX1" fmla="*/ 2869254 w 4467925"/>
                <a:gd name="connsiteY1" fmla="*/ 3047911 h 3047915"/>
                <a:gd name="connsiteX2" fmla="*/ 4467925 w 4467925"/>
                <a:gd name="connsiteY2" fmla="*/ 0 h 3047915"/>
                <a:gd name="connsiteX0" fmla="*/ 0 w 4467925"/>
                <a:gd name="connsiteY0" fmla="*/ 1556943 h 3047915"/>
                <a:gd name="connsiteX1" fmla="*/ 2869254 w 4467925"/>
                <a:gd name="connsiteY1" fmla="*/ 3047911 h 3047915"/>
                <a:gd name="connsiteX2" fmla="*/ 4467925 w 4467925"/>
                <a:gd name="connsiteY2" fmla="*/ 0 h 3047915"/>
                <a:gd name="connsiteX0" fmla="*/ 0 w 4467925"/>
                <a:gd name="connsiteY0" fmla="*/ 1556943 h 3014577"/>
                <a:gd name="connsiteX1" fmla="*/ 2859729 w 4467925"/>
                <a:gd name="connsiteY1" fmla="*/ 3014573 h 3014577"/>
                <a:gd name="connsiteX2" fmla="*/ 4467925 w 4467925"/>
                <a:gd name="connsiteY2" fmla="*/ 0 h 3014577"/>
                <a:gd name="connsiteX0" fmla="*/ 0 w 4467925"/>
                <a:gd name="connsiteY0" fmla="*/ 1556943 h 3014965"/>
                <a:gd name="connsiteX1" fmla="*/ 285972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965"/>
                <a:gd name="connsiteX1" fmla="*/ 285972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965"/>
                <a:gd name="connsiteX1" fmla="*/ 284067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965"/>
                <a:gd name="connsiteX1" fmla="*/ 2840679 w 4467925"/>
                <a:gd name="connsiteY1" fmla="*/ 3014573 h 3014965"/>
                <a:gd name="connsiteX2" fmla="*/ 4467925 w 4467925"/>
                <a:gd name="connsiteY2" fmla="*/ 0 h 3014965"/>
                <a:gd name="connsiteX0" fmla="*/ 0 w 4467925"/>
                <a:gd name="connsiteY0" fmla="*/ 1556943 h 3014667"/>
                <a:gd name="connsiteX1" fmla="*/ 2840679 w 4467925"/>
                <a:gd name="connsiteY1" fmla="*/ 3014573 h 3014667"/>
                <a:gd name="connsiteX2" fmla="*/ 4467925 w 4467925"/>
                <a:gd name="connsiteY2" fmla="*/ 0 h 3014667"/>
                <a:gd name="connsiteX0" fmla="*/ 0 w 4467925"/>
                <a:gd name="connsiteY0" fmla="*/ 1556943 h 3014675"/>
                <a:gd name="connsiteX1" fmla="*/ 2840679 w 4467925"/>
                <a:gd name="connsiteY1" fmla="*/ 3014573 h 3014675"/>
                <a:gd name="connsiteX2" fmla="*/ 4467925 w 4467925"/>
                <a:gd name="connsiteY2" fmla="*/ 0 h 3014675"/>
                <a:gd name="connsiteX0" fmla="*/ 0 w 4467925"/>
                <a:gd name="connsiteY0" fmla="*/ 1556943 h 3014588"/>
                <a:gd name="connsiteX1" fmla="*/ 2840679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8"/>
                <a:gd name="connsiteX1" fmla="*/ 2807341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8"/>
                <a:gd name="connsiteX1" fmla="*/ 2807341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8"/>
                <a:gd name="connsiteX1" fmla="*/ 2807341 w 4467925"/>
                <a:gd name="connsiteY1" fmla="*/ 3014573 h 3014588"/>
                <a:gd name="connsiteX2" fmla="*/ 4467925 w 4467925"/>
                <a:gd name="connsiteY2" fmla="*/ 0 h 3014588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7116 h 3014760"/>
                <a:gd name="connsiteX1" fmla="*/ 2807341 w 4467925"/>
                <a:gd name="connsiteY1" fmla="*/ 3014746 h 3014760"/>
                <a:gd name="connsiteX2" fmla="*/ 4467925 w 4467925"/>
                <a:gd name="connsiteY2" fmla="*/ 173 h 3014760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6943 h 3014587"/>
                <a:gd name="connsiteX1" fmla="*/ 2807341 w 4467925"/>
                <a:gd name="connsiteY1" fmla="*/ 3014573 h 3014587"/>
                <a:gd name="connsiteX2" fmla="*/ 4467925 w 4467925"/>
                <a:gd name="connsiteY2" fmla="*/ 0 h 3014587"/>
                <a:gd name="connsiteX0" fmla="*/ 0 w 4467925"/>
                <a:gd name="connsiteY0" fmla="*/ 1556943 h 3014580"/>
                <a:gd name="connsiteX1" fmla="*/ 2807341 w 4467925"/>
                <a:gd name="connsiteY1" fmla="*/ 3014573 h 3014580"/>
                <a:gd name="connsiteX2" fmla="*/ 4467925 w 4467925"/>
                <a:gd name="connsiteY2" fmla="*/ 0 h 3014580"/>
                <a:gd name="connsiteX0" fmla="*/ 0 w 4467925"/>
                <a:gd name="connsiteY0" fmla="*/ 1556943 h 3014636"/>
                <a:gd name="connsiteX1" fmla="*/ 2807341 w 4467925"/>
                <a:gd name="connsiteY1" fmla="*/ 3014573 h 3014636"/>
                <a:gd name="connsiteX2" fmla="*/ 4467925 w 4467925"/>
                <a:gd name="connsiteY2" fmla="*/ 0 h 3014636"/>
                <a:gd name="connsiteX0" fmla="*/ 0 w 4467925"/>
                <a:gd name="connsiteY0" fmla="*/ 1556943 h 3014657"/>
                <a:gd name="connsiteX1" fmla="*/ 2807341 w 4467925"/>
                <a:gd name="connsiteY1" fmla="*/ 3014573 h 3014657"/>
                <a:gd name="connsiteX2" fmla="*/ 4467925 w 4467925"/>
                <a:gd name="connsiteY2" fmla="*/ 0 h 3014657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67925"/>
                <a:gd name="connsiteY0" fmla="*/ 1556943 h 3014592"/>
                <a:gd name="connsiteX1" fmla="*/ 2807341 w 4467925"/>
                <a:gd name="connsiteY1" fmla="*/ 3014573 h 3014592"/>
                <a:gd name="connsiteX2" fmla="*/ 4467925 w 4467925"/>
                <a:gd name="connsiteY2" fmla="*/ 0 h 3014592"/>
                <a:gd name="connsiteX0" fmla="*/ 0 w 4486975"/>
                <a:gd name="connsiteY0" fmla="*/ 1552181 h 3036752"/>
                <a:gd name="connsiteX1" fmla="*/ 2807341 w 4486975"/>
                <a:gd name="connsiteY1" fmla="*/ 3009811 h 3036752"/>
                <a:gd name="connsiteX2" fmla="*/ 4486975 w 4486975"/>
                <a:gd name="connsiteY2" fmla="*/ 1 h 3036752"/>
                <a:gd name="connsiteX0" fmla="*/ 0 w 4463162"/>
                <a:gd name="connsiteY0" fmla="*/ 1571230 h 3056387"/>
                <a:gd name="connsiteX1" fmla="*/ 2807341 w 4463162"/>
                <a:gd name="connsiteY1" fmla="*/ 3028860 h 3056387"/>
                <a:gd name="connsiteX2" fmla="*/ 4463162 w 4463162"/>
                <a:gd name="connsiteY2" fmla="*/ 0 h 3056387"/>
                <a:gd name="connsiteX0" fmla="*/ 0 w 4467925"/>
                <a:gd name="connsiteY0" fmla="*/ 1552181 h 3036752"/>
                <a:gd name="connsiteX1" fmla="*/ 2807341 w 4467925"/>
                <a:gd name="connsiteY1" fmla="*/ 3009811 h 3036752"/>
                <a:gd name="connsiteX2" fmla="*/ 4467925 w 4467925"/>
                <a:gd name="connsiteY2" fmla="*/ 1 h 3036752"/>
                <a:gd name="connsiteX0" fmla="*/ 0 w 4467925"/>
                <a:gd name="connsiteY0" fmla="*/ 1552180 h 3036751"/>
                <a:gd name="connsiteX1" fmla="*/ 2807341 w 4467925"/>
                <a:gd name="connsiteY1" fmla="*/ 3009810 h 3036751"/>
                <a:gd name="connsiteX2" fmla="*/ 4467925 w 4467925"/>
                <a:gd name="connsiteY2" fmla="*/ 0 h 3036751"/>
                <a:gd name="connsiteX0" fmla="*/ 0 w 4467925"/>
                <a:gd name="connsiteY0" fmla="*/ 1552180 h 3036751"/>
                <a:gd name="connsiteX1" fmla="*/ 2807341 w 4467925"/>
                <a:gd name="connsiteY1" fmla="*/ 3009810 h 3036751"/>
                <a:gd name="connsiteX2" fmla="*/ 4467925 w 4467925"/>
                <a:gd name="connsiteY2" fmla="*/ 0 h 3036751"/>
                <a:gd name="connsiteX0" fmla="*/ 0 w 4467925"/>
                <a:gd name="connsiteY0" fmla="*/ 1552180 h 3036751"/>
                <a:gd name="connsiteX1" fmla="*/ 2807341 w 4467925"/>
                <a:gd name="connsiteY1" fmla="*/ 3009810 h 3036751"/>
                <a:gd name="connsiteX2" fmla="*/ 4467925 w 4467925"/>
                <a:gd name="connsiteY2" fmla="*/ 0 h 3036751"/>
                <a:gd name="connsiteX0" fmla="*/ 0 w 4467925"/>
                <a:gd name="connsiteY0" fmla="*/ 1552180 h 3009812"/>
                <a:gd name="connsiteX1" fmla="*/ 2807341 w 4467925"/>
                <a:gd name="connsiteY1" fmla="*/ 3009810 h 3009812"/>
                <a:gd name="connsiteX2" fmla="*/ 4467925 w 4467925"/>
                <a:gd name="connsiteY2" fmla="*/ 0 h 3009812"/>
                <a:gd name="connsiteX0" fmla="*/ 0 w 4467925"/>
                <a:gd name="connsiteY0" fmla="*/ 1552180 h 3009812"/>
                <a:gd name="connsiteX1" fmla="*/ 2807341 w 4467925"/>
                <a:gd name="connsiteY1" fmla="*/ 3009810 h 3009812"/>
                <a:gd name="connsiteX2" fmla="*/ 4467925 w 4467925"/>
                <a:gd name="connsiteY2" fmla="*/ 0 h 3009812"/>
                <a:gd name="connsiteX0" fmla="*/ 0 w 4467925"/>
                <a:gd name="connsiteY0" fmla="*/ 1552180 h 3009812"/>
                <a:gd name="connsiteX1" fmla="*/ 2807341 w 4467925"/>
                <a:gd name="connsiteY1" fmla="*/ 3009810 h 3009812"/>
                <a:gd name="connsiteX2" fmla="*/ 4467925 w 4467925"/>
                <a:gd name="connsiteY2" fmla="*/ 0 h 3009812"/>
                <a:gd name="connsiteX0" fmla="*/ 0 w 4467925"/>
                <a:gd name="connsiteY0" fmla="*/ 1552180 h 3009832"/>
                <a:gd name="connsiteX1" fmla="*/ 2807341 w 4467925"/>
                <a:gd name="connsiteY1" fmla="*/ 3009810 h 3009832"/>
                <a:gd name="connsiteX2" fmla="*/ 4467925 w 4467925"/>
                <a:gd name="connsiteY2" fmla="*/ 0 h 3009832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180 h 3009817"/>
                <a:gd name="connsiteX1" fmla="*/ 2807341 w 4467925"/>
                <a:gd name="connsiteY1" fmla="*/ 3009810 h 3009817"/>
                <a:gd name="connsiteX2" fmla="*/ 4467925 w 4467925"/>
                <a:gd name="connsiteY2" fmla="*/ 0 h 3009817"/>
                <a:gd name="connsiteX0" fmla="*/ 0 w 4467925"/>
                <a:gd name="connsiteY0" fmla="*/ 1552204 h 3009841"/>
                <a:gd name="connsiteX1" fmla="*/ 2807341 w 4467925"/>
                <a:gd name="connsiteY1" fmla="*/ 3009834 h 3009841"/>
                <a:gd name="connsiteX2" fmla="*/ 4467925 w 4467925"/>
                <a:gd name="connsiteY2" fmla="*/ 24 h 3009841"/>
                <a:gd name="connsiteX0" fmla="*/ 0 w 4467925"/>
                <a:gd name="connsiteY0" fmla="*/ 1552204 h 3009840"/>
                <a:gd name="connsiteX1" fmla="*/ 2807341 w 4467925"/>
                <a:gd name="connsiteY1" fmla="*/ 3009834 h 3009840"/>
                <a:gd name="connsiteX2" fmla="*/ 4467925 w 4467925"/>
                <a:gd name="connsiteY2" fmla="*/ 24 h 3009840"/>
                <a:gd name="connsiteX0" fmla="*/ 0 w 4467925"/>
                <a:gd name="connsiteY0" fmla="*/ 1552204 h 3009840"/>
                <a:gd name="connsiteX1" fmla="*/ 2807341 w 4467925"/>
                <a:gd name="connsiteY1" fmla="*/ 3009834 h 3009840"/>
                <a:gd name="connsiteX2" fmla="*/ 4467925 w 4467925"/>
                <a:gd name="connsiteY2" fmla="*/ 24 h 3009840"/>
                <a:gd name="connsiteX0" fmla="*/ 0 w 4467925"/>
                <a:gd name="connsiteY0" fmla="*/ 1552180 h 3009816"/>
                <a:gd name="connsiteX1" fmla="*/ 2807341 w 4467925"/>
                <a:gd name="connsiteY1" fmla="*/ 3009810 h 3009816"/>
                <a:gd name="connsiteX2" fmla="*/ 4467925 w 4467925"/>
                <a:gd name="connsiteY2" fmla="*/ 0 h 3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925" h="3009816">
                  <a:moveTo>
                    <a:pt x="0" y="1552180"/>
                  </a:moveTo>
                  <a:cubicBezTo>
                    <a:pt x="1253994" y="1579629"/>
                    <a:pt x="2019039" y="3013274"/>
                    <a:pt x="2807341" y="3009810"/>
                  </a:cubicBezTo>
                  <a:cubicBezTo>
                    <a:pt x="4237795" y="3003524"/>
                    <a:pt x="3364335" y="6726"/>
                    <a:pt x="4467925" y="0"/>
                  </a:cubicBezTo>
                </a:path>
              </a:pathLst>
            </a:custGeom>
            <a:noFill/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457200"/>
              <a:endParaRPr kumimoji="0" lang="ja-JP" altLang="en-US" sz="600" b="1">
                <a:solidFill>
                  <a:prstClr val="black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76101" y="2320445"/>
              <a:ext cx="361110" cy="3606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457200"/>
              <a:r>
                <a:rPr kumimoji="0" lang="en-US" altLang="ja-JP" sz="1700" b="1" dirty="0">
                  <a:solidFill>
                    <a:prstClr val="white"/>
                  </a:solidFill>
                  <a:ea typeface="メイリオ"/>
                </a:rPr>
                <a:t>H</a:t>
              </a:r>
              <a:endParaRPr kumimoji="0" lang="ja-JP" altLang="en-US" sz="1700" b="1" dirty="0">
                <a:solidFill>
                  <a:prstClr val="white"/>
                </a:solidFill>
                <a:ea typeface="メイリオ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41131" y="2320445"/>
              <a:ext cx="380246" cy="3606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457200"/>
              <a:r>
                <a:rPr kumimoji="0" lang="en-US" altLang="ja-JP" sz="1700" b="1" dirty="0">
                  <a:solidFill>
                    <a:prstClr val="white"/>
                  </a:solidFill>
                  <a:ea typeface="メイリオ"/>
                </a:rPr>
                <a:t>M</a:t>
              </a:r>
              <a:endParaRPr kumimoji="0" lang="ja-JP" altLang="en-US" sz="1700" b="1" dirty="0">
                <a:solidFill>
                  <a:prstClr val="white"/>
                </a:solidFill>
                <a:ea typeface="メイリオ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425749" y="2320445"/>
              <a:ext cx="344177" cy="3606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457200"/>
              <a:r>
                <a:rPr kumimoji="0" lang="en-US" altLang="ja-JP" sz="1700" b="1" dirty="0">
                  <a:solidFill>
                    <a:prstClr val="white"/>
                  </a:solidFill>
                  <a:ea typeface="メイリオ"/>
                </a:rPr>
                <a:t>T</a:t>
              </a:r>
              <a:endParaRPr kumimoji="0" lang="ja-JP" altLang="en-US" sz="1700" b="1" dirty="0">
                <a:solidFill>
                  <a:prstClr val="white"/>
                </a:solidFill>
                <a:ea typeface="メイリオ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 bwMode="auto">
            <a:xfrm>
              <a:off x="4762" y="2729532"/>
              <a:ext cx="144000" cy="0"/>
            </a:xfrm>
            <a:prstGeom prst="line">
              <a:avLst/>
            </a:prstGeom>
            <a:noFill/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コネクタ 18"/>
            <p:cNvCxnSpPr/>
            <p:nvPr/>
          </p:nvCxnSpPr>
          <p:spPr bwMode="auto">
            <a:xfrm>
              <a:off x="1749594" y="2730115"/>
              <a:ext cx="8142294" cy="0"/>
            </a:xfrm>
            <a:prstGeom prst="line">
              <a:avLst/>
            </a:prstGeom>
            <a:noFill/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正方形/長方形 19"/>
            <p:cNvSpPr/>
            <p:nvPr/>
          </p:nvSpPr>
          <p:spPr bwMode="auto">
            <a:xfrm>
              <a:off x="932321" y="2405568"/>
              <a:ext cx="27186" cy="8971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54015"/>
              <a:endParaRPr kumimoji="0" lang="ja-JP" altLang="en-US" sz="2000" dirty="0">
                <a:solidFill>
                  <a:prstClr val="black"/>
                </a:solidFill>
                <a:latin typeface="Segoe UI"/>
                <a:ea typeface="メイリオ"/>
              </a:endParaRPr>
            </a:p>
          </p:txBody>
        </p:sp>
      </p:grpSp>
      <p:sp>
        <p:nvSpPr>
          <p:cNvPr id="10" name="テキスト ボックス 9"/>
          <p:cNvSpPr txBox="1"/>
          <p:nvPr userDrawn="1"/>
        </p:nvSpPr>
        <p:spPr>
          <a:xfrm>
            <a:off x="2022476" y="6257441"/>
            <a:ext cx="5099050" cy="380711"/>
          </a:xfrm>
          <a:prstGeom prst="rect">
            <a:avLst/>
          </a:prstGeom>
          <a:noFill/>
        </p:spPr>
        <p:txBody>
          <a:bodyPr lIns="91373" tIns="45682" rIns="91373" bIns="45682">
            <a:spAutoFit/>
          </a:bodyPr>
          <a:lstStyle/>
          <a:p>
            <a:pPr algn="ctr" defTabSz="457200">
              <a:defRPr/>
            </a:pPr>
            <a:r>
              <a:rPr kumimoji="0" lang="en-US" altLang="ja-JP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urostile"/>
                <a:cs typeface="Eurostile"/>
              </a:rPr>
              <a:t>Human Metabolome Technologies, Inc.</a:t>
            </a:r>
            <a:endParaRPr kumimoji="0" lang="ja-JP" altLang="en-US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urostile"/>
              <a:cs typeface="Eurostile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852936"/>
            <a:ext cx="91440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Segoe UI"/>
                <a:ea typeface="HGP創英角ｺﾞｼｯｸUB" pitchFamily="50" charset="-128"/>
                <a:cs typeface="Segoe UI"/>
              </a:defRPr>
            </a:lvl1pPr>
          </a:lstStyle>
          <a:p>
            <a:r>
              <a:rPr lang="ja-JP" altLang="en-US" dirty="0"/>
              <a:t>マスタ タイトルの書式設定 </a:t>
            </a:r>
          </a:p>
        </p:txBody>
      </p:sp>
    </p:spTree>
    <p:extLst>
      <p:ext uri="{BB962C8B-B14F-4D97-AF65-F5344CB8AC3E}">
        <p14:creationId xmlns:p14="http://schemas.microsoft.com/office/powerpoint/2010/main" val="2016728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715126" y="6581775"/>
            <a:ext cx="2428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3" tIns="45682" rIns="91373" bIns="45682"/>
          <a:lstStyle/>
          <a:p>
            <a:pPr defTabSz="457200"/>
            <a:endParaRPr kumimoji="0" lang="en-US" altLang="ja-JP" sz="120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041252"/>
            <a:ext cx="9144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2" rIns="91373" bIns="45682" anchor="ctr"/>
          <a:lstStyle/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52400" y="1193652"/>
            <a:ext cx="9144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2" rIns="91373" bIns="45682" anchor="ctr"/>
          <a:lstStyle/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  <a:p>
            <a:pPr algn="r" defTabSz="457200" eaLnBrk="0" hangingPunct="0">
              <a:lnSpc>
                <a:spcPct val="150000"/>
              </a:lnSpc>
              <a:defRPr/>
            </a:pPr>
            <a:endParaRPr kumimoji="0" lang="en-US" altLang="ja-JP" sz="2000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uropol" pitchFamily="34" charset="0"/>
              <a:cs typeface="ＭＳ Ｐゴシック" charset="0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852936"/>
            <a:ext cx="9144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/>
                <a:ea typeface="HGP創英角ｺﾞｼｯｸUB" pitchFamily="50" charset="-128"/>
                <a:cs typeface="Segoe UI"/>
              </a:defRPr>
            </a:lvl1pPr>
          </a:lstStyle>
          <a:p>
            <a:r>
              <a:rPr lang="ja-JP" altLang="en-US" dirty="0"/>
              <a:t>マスタ タイトルの書式設定 </a:t>
            </a:r>
          </a:p>
        </p:txBody>
      </p:sp>
    </p:spTree>
    <p:extLst>
      <p:ext uri="{BB962C8B-B14F-4D97-AF65-F5344CB8AC3E}">
        <p14:creationId xmlns:p14="http://schemas.microsoft.com/office/powerpoint/2010/main" val="3709779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DB6A-1DE8-4AD0-9865-FB0437F57A2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CBBA-8DA4-4651-98DB-6C9C2CD87CC7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D40D-E74C-4AD7-B7A7-3E2DEE86A88E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952500"/>
            <a:ext cx="4167554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131" y="952500"/>
            <a:ext cx="416902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2FC9-FB48-4BDC-8B59-BE979AAFE873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29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29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515D-37DB-4861-869C-EC576F01B06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F9A-9151-4302-9246-1E7EE8D671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2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B68E-55A2-4FFF-B212-AB0ACE5C8386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C8F3-FF4C-49CF-915C-A4559026831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0D54-38DA-46ED-A5F2-8129048E4CEA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267B-150D-434E-B20C-A560AE4DD37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5782-79E3-42D7-9EF5-B8E86433413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8619" y="33338"/>
            <a:ext cx="2196611" cy="63674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8777" y="33338"/>
            <a:ext cx="6449158" cy="63674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28986-A580-4938-A51D-4A4BF621C95F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777" y="33351"/>
            <a:ext cx="8786446" cy="7651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42900" y="952500"/>
            <a:ext cx="4167554" cy="5448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131" y="952500"/>
            <a:ext cx="4169020" cy="5448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D233-C76C-4ED6-AFA3-9F8525EE874E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None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58774" y="6597650"/>
            <a:ext cx="785153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None/>
            </a:pPr>
            <a:endParaRPr lang="ja-JP" altLang="en-US" b="1">
              <a:solidFill>
                <a:srgbClr val="000000"/>
              </a:solidFill>
            </a:endParaRPr>
          </a:p>
        </p:txBody>
      </p:sp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304805" y="6464343"/>
          <a:ext cx="879231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Photo" r:id="rId3" imgW="9523810" imgH="2314286" progId="MSPhotoEd.3">
                  <p:embed/>
                </p:oleObj>
              </mc:Choice>
              <mc:Fallback>
                <p:oleObj name="Photo Editor Photo" r:id="rId3" imgW="9523810" imgH="2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5" y="6464343"/>
                        <a:ext cx="879231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010400" y="60928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320D7BC-ABAE-4DB6-9E93-92FADA3CA1F3}" type="slidenum">
              <a:rPr lang="en-US" altLang="ja-JP" b="0" smtClean="0">
                <a:solidFill>
                  <a:srgbClr val="000000"/>
                </a:solidFill>
                <a:latin typeface="ＭＳ Ｐゴシック" pitchFamily="50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28615"/>
            <a:ext cx="7239000" cy="7921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SmartArt プレースホルダー 2"/>
          <p:cNvSpPr>
            <a:spLocks noGrp="1"/>
          </p:cNvSpPr>
          <p:nvPr>
            <p:ph type="dgm" idx="1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None/>
              <a:defRPr/>
            </a:pPr>
            <a:fld id="{0DF948BD-25E3-43B0-82E0-2A2460361C92}" type="slidenum">
              <a:rPr lang="en-US" altLang="ja-JP" b="1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333399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1253" indent="0" algn="ctr">
              <a:buNone/>
              <a:defRPr/>
            </a:lvl2pPr>
            <a:lvl3pPr marL="722507" indent="0" algn="ctr">
              <a:buNone/>
              <a:defRPr/>
            </a:lvl3pPr>
            <a:lvl4pPr marL="1083760" indent="0" algn="ctr">
              <a:buNone/>
              <a:defRPr/>
            </a:lvl4pPr>
            <a:lvl5pPr marL="1445014" indent="0" algn="ctr">
              <a:buNone/>
              <a:defRPr/>
            </a:lvl5pPr>
            <a:lvl6pPr marL="1806267" indent="0" algn="ctr">
              <a:buNone/>
              <a:defRPr/>
            </a:lvl6pPr>
            <a:lvl7pPr marL="2167520" indent="0" algn="ctr">
              <a:buNone/>
              <a:defRPr/>
            </a:lvl7pPr>
            <a:lvl8pPr marL="2528775" indent="0" algn="ctr">
              <a:buNone/>
              <a:defRPr/>
            </a:lvl8pPr>
            <a:lvl9pPr marL="289002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452B-4D65-41AD-BFF7-C29E5440EFB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BB9A-EF8E-4958-857B-5C80A6BBC2E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01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4C88-C070-4CBE-B5A9-A68ACDD4CA28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895C-4ACB-4388-8361-131FB3F0BA5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0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8045-B585-49E7-B890-9464A26D87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9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47"/>
            <a:ext cx="7772400" cy="1362075"/>
          </a:xfrm>
        </p:spPr>
        <p:txBody>
          <a:bodyPr anchor="t"/>
          <a:lstStyle>
            <a:lvl1pPr algn="l">
              <a:defRPr sz="3161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580"/>
            </a:lvl1pPr>
            <a:lvl2pPr marL="361253" indent="0">
              <a:buNone/>
              <a:defRPr sz="1422"/>
            </a:lvl2pPr>
            <a:lvl3pPr marL="722507" indent="0">
              <a:buNone/>
              <a:defRPr sz="1264"/>
            </a:lvl3pPr>
            <a:lvl4pPr marL="1083760" indent="0">
              <a:buNone/>
              <a:defRPr sz="1106"/>
            </a:lvl4pPr>
            <a:lvl5pPr marL="1445014" indent="0">
              <a:buNone/>
              <a:defRPr sz="1106"/>
            </a:lvl5pPr>
            <a:lvl6pPr marL="1806267" indent="0">
              <a:buNone/>
              <a:defRPr sz="1106"/>
            </a:lvl6pPr>
            <a:lvl7pPr marL="2167520" indent="0">
              <a:buNone/>
              <a:defRPr sz="1106"/>
            </a:lvl7pPr>
            <a:lvl8pPr marL="2528775" indent="0">
              <a:buNone/>
              <a:defRPr sz="1106"/>
            </a:lvl8pPr>
            <a:lvl9pPr marL="2890028" indent="0">
              <a:buNone/>
              <a:defRPr sz="11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8A88-4B90-4349-A6FD-273CC5299C17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6E59-3900-418F-A2E4-6E2D27BAD4D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00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3" y="1628779"/>
            <a:ext cx="4047067" cy="4525963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79"/>
            <a:ext cx="4047067" cy="4525963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6D224-3016-47E3-8001-F464E61D7FEB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4043-5E5F-4A67-9156-4EEF640AEF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69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253" indent="0">
              <a:buNone/>
              <a:defRPr sz="1580" b="1"/>
            </a:lvl2pPr>
            <a:lvl3pPr marL="722507" indent="0">
              <a:buNone/>
              <a:defRPr sz="1422" b="1"/>
            </a:lvl3pPr>
            <a:lvl4pPr marL="1083760" indent="0">
              <a:buNone/>
              <a:defRPr sz="1264" b="1"/>
            </a:lvl4pPr>
            <a:lvl5pPr marL="1445014" indent="0">
              <a:buNone/>
              <a:defRPr sz="1264" b="1"/>
            </a:lvl5pPr>
            <a:lvl6pPr marL="1806267" indent="0">
              <a:buNone/>
              <a:defRPr sz="1264" b="1"/>
            </a:lvl6pPr>
            <a:lvl7pPr marL="2167520" indent="0">
              <a:buNone/>
              <a:defRPr sz="1264" b="1"/>
            </a:lvl7pPr>
            <a:lvl8pPr marL="2528775" indent="0">
              <a:buNone/>
              <a:defRPr sz="1264" b="1"/>
            </a:lvl8pPr>
            <a:lvl9pPr marL="2890028" indent="0">
              <a:buNone/>
              <a:defRPr sz="12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253" indent="0">
              <a:buNone/>
              <a:defRPr sz="1580" b="1"/>
            </a:lvl2pPr>
            <a:lvl3pPr marL="722507" indent="0">
              <a:buNone/>
              <a:defRPr sz="1422" b="1"/>
            </a:lvl3pPr>
            <a:lvl4pPr marL="1083760" indent="0">
              <a:buNone/>
              <a:defRPr sz="1264" b="1"/>
            </a:lvl4pPr>
            <a:lvl5pPr marL="1445014" indent="0">
              <a:buNone/>
              <a:defRPr sz="1264" b="1"/>
            </a:lvl5pPr>
            <a:lvl6pPr marL="1806267" indent="0">
              <a:buNone/>
              <a:defRPr sz="1264" b="1"/>
            </a:lvl6pPr>
            <a:lvl7pPr marL="2167520" indent="0">
              <a:buNone/>
              <a:defRPr sz="1264" b="1"/>
            </a:lvl7pPr>
            <a:lvl8pPr marL="2528775" indent="0">
              <a:buNone/>
              <a:defRPr sz="1264" b="1"/>
            </a:lvl8pPr>
            <a:lvl9pPr marL="2890028" indent="0">
              <a:buNone/>
              <a:defRPr sz="12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4BF5-7AF5-401E-BD75-113C3AAC59E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2E3A-0D9C-457C-B040-9EEA45E9E3F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4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FCE2-9E63-4D31-BA72-67E8FCB7DB3A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7635-C14B-4F54-8486-5BFB126C922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97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2559-6341-423A-8E91-C0D788DDF56A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C944-9BF9-454F-A15A-EC5DCE3CACC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7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56" y="273097"/>
            <a:ext cx="5111044" cy="5853113"/>
          </a:xfrm>
        </p:spPr>
        <p:txBody>
          <a:bodyPr/>
          <a:lstStyle>
            <a:lvl1pPr>
              <a:defRPr sz="2528"/>
            </a:lvl1pPr>
            <a:lvl2pPr>
              <a:defRPr sz="2212"/>
            </a:lvl2pPr>
            <a:lvl3pPr>
              <a:defRPr sz="1896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106"/>
            </a:lvl1pPr>
            <a:lvl2pPr marL="361253" indent="0">
              <a:buNone/>
              <a:defRPr sz="948"/>
            </a:lvl2pPr>
            <a:lvl3pPr marL="722507" indent="0">
              <a:buNone/>
              <a:defRPr sz="790"/>
            </a:lvl3pPr>
            <a:lvl4pPr marL="1083760" indent="0">
              <a:buNone/>
              <a:defRPr sz="711"/>
            </a:lvl4pPr>
            <a:lvl5pPr marL="1445014" indent="0">
              <a:buNone/>
              <a:defRPr sz="711"/>
            </a:lvl5pPr>
            <a:lvl6pPr marL="1806267" indent="0">
              <a:buNone/>
              <a:defRPr sz="711"/>
            </a:lvl6pPr>
            <a:lvl7pPr marL="2167520" indent="0">
              <a:buNone/>
              <a:defRPr sz="711"/>
            </a:lvl7pPr>
            <a:lvl8pPr marL="2528775" indent="0">
              <a:buNone/>
              <a:defRPr sz="711"/>
            </a:lvl8pPr>
            <a:lvl9pPr marL="2890028" indent="0">
              <a:buNone/>
              <a:defRPr sz="7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427F-3D2E-4768-83E1-70FC03BBDCCF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74D1-F253-4F8D-BC8D-FC1D5A8C15A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09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528"/>
            </a:lvl1pPr>
            <a:lvl2pPr marL="361253" indent="0">
              <a:buNone/>
              <a:defRPr sz="2212"/>
            </a:lvl2pPr>
            <a:lvl3pPr marL="722507" indent="0">
              <a:buNone/>
              <a:defRPr sz="1896"/>
            </a:lvl3pPr>
            <a:lvl4pPr marL="1083760" indent="0">
              <a:buNone/>
              <a:defRPr sz="1580"/>
            </a:lvl4pPr>
            <a:lvl5pPr marL="1445014" indent="0">
              <a:buNone/>
              <a:defRPr sz="1580"/>
            </a:lvl5pPr>
            <a:lvl6pPr marL="1806267" indent="0">
              <a:buNone/>
              <a:defRPr sz="1580"/>
            </a:lvl6pPr>
            <a:lvl7pPr marL="2167520" indent="0">
              <a:buNone/>
              <a:defRPr sz="1580"/>
            </a:lvl7pPr>
            <a:lvl8pPr marL="2528775" indent="0">
              <a:buNone/>
              <a:defRPr sz="1580"/>
            </a:lvl8pPr>
            <a:lvl9pPr marL="2890028" indent="0">
              <a:buNone/>
              <a:defRPr sz="158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106"/>
            </a:lvl1pPr>
            <a:lvl2pPr marL="361253" indent="0">
              <a:buNone/>
              <a:defRPr sz="948"/>
            </a:lvl2pPr>
            <a:lvl3pPr marL="722507" indent="0">
              <a:buNone/>
              <a:defRPr sz="790"/>
            </a:lvl3pPr>
            <a:lvl4pPr marL="1083760" indent="0">
              <a:buNone/>
              <a:defRPr sz="711"/>
            </a:lvl4pPr>
            <a:lvl5pPr marL="1445014" indent="0">
              <a:buNone/>
              <a:defRPr sz="711"/>
            </a:lvl5pPr>
            <a:lvl6pPr marL="1806267" indent="0">
              <a:buNone/>
              <a:defRPr sz="711"/>
            </a:lvl6pPr>
            <a:lvl7pPr marL="2167520" indent="0">
              <a:buNone/>
              <a:defRPr sz="711"/>
            </a:lvl7pPr>
            <a:lvl8pPr marL="2528775" indent="0">
              <a:buNone/>
              <a:defRPr sz="711"/>
            </a:lvl8pPr>
            <a:lvl9pPr marL="2890028" indent="0">
              <a:buNone/>
              <a:defRPr sz="7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ED06-7D21-4C8B-A742-B4A9AD1F8F70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8662-E39E-40C7-B426-42FC59072FA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309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C6C7-51A8-4861-AD9C-569FAA20E1E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30C8-2725-4C85-99A2-D055DF87DFB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22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24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C871-6B40-4F4A-88BF-755EA8C752CF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CA11-C6EC-49C2-9BB7-5CC127543BF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49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75CE-DBE8-4396-9C83-64DC27F1E4A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92D3-957B-4BF1-9511-76758D2097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987891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D68B-15F2-4271-ABF6-108FF24F05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817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58B9-A018-4947-85E4-98E3CCFD6684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DA9F6-C485-4025-ADA9-4687ED6D426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2630167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842E-FF7A-46BD-BA48-E8209CFB9B6C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A06C-666B-4C66-8D25-663B41C17EB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887076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3" y="1628779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9733" y="1628779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B19B-E10C-4A2B-89EA-A61FD2B21C1D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4067F-7C40-416D-98A4-FFAC4A1C50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8745544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68D1-63BC-4582-B889-CDF4FBAED5FB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D3B6-5411-4F63-8104-2FA58F0FA5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8667634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6672-5FD0-420E-BAB0-B17BDB45FCB5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8A93-9B31-46C9-8CD9-F7943774F4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4256451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412" y="33"/>
            <a:ext cx="9144000" cy="108426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856F-B976-467F-B6EA-EF9F6A806221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9388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EE3F-195C-4A75-BD1F-93DC5EB07C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271037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756" y="27308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63B4-99F5-4C06-921A-E9C234784464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00DD-35C5-4F99-A525-BEF0BCB55F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003855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115-7879-41CE-8EE8-E5F2E2C83998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162A-F1FF-41C6-A58F-B89111059E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0762544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4436-A2C4-4A53-B6C7-C4C0F27C30C3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08513-8F46-411D-86D8-055FA44748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7631380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17" y="274638"/>
            <a:ext cx="6036733" cy="5880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413E-0C40-4078-84E5-AA2D54E27512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9F7C-9483-4A94-A351-227955EBDB0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865668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5143-EFFF-4741-86D5-9DBDC4F7FB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166A-55D2-4279-AB10-B956673E8C4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FBD3D-D14E-459E-BE50-EECD8F5E1985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8F075-0784-4E56-BA3D-14F4144A3387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7" r:id="rId1"/>
    <p:sldLayoutId id="2147488098" r:id="rId2"/>
    <p:sldLayoutId id="2147488099" r:id="rId3"/>
    <p:sldLayoutId id="2147488100" r:id="rId4"/>
    <p:sldLayoutId id="2147488101" r:id="rId5"/>
    <p:sldLayoutId id="2147488102" r:id="rId6"/>
    <p:sldLayoutId id="2147488103" r:id="rId7"/>
    <p:sldLayoutId id="2147488104" r:id="rId8"/>
    <p:sldLayoutId id="2147488105" r:id="rId9"/>
    <p:sldLayoutId id="2147488106" r:id="rId10"/>
    <p:sldLayoutId id="21474881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877" y="1468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154" y="3009905"/>
            <a:ext cx="8229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endParaRPr lang="en-US" altLang="ja-JP"/>
          </a:p>
        </p:txBody>
      </p:sp>
      <p:sp>
        <p:nvSpPr>
          <p:cNvPr id="198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298EB2BF-6449-494D-845F-41774E813408}" type="datetime1">
              <a:rPr kumimoji="0" lang="ja-JP" altLang="en-US" smtClean="0">
                <a:solidFill>
                  <a:srgbClr val="000000"/>
                </a:solidFill>
              </a:rPr>
              <a:t>2025/2/17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98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98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fld id="{12CEF68A-F710-49BC-8E66-DD2A6D7A1382}" type="slidenum">
              <a:rPr kumimoji="0" lang="en-US" altLang="ja-JP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  <a:defRPr/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pic>
        <p:nvPicPr>
          <p:cNvPr id="2055" name="Picture 7" descr="タイトルバック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8" y="3200400"/>
            <a:ext cx="915425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KrcieBall20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9" y="3987800"/>
            <a:ext cx="187569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8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91" r:id="rId1"/>
    <p:sldLayoutId id="2147488492" r:id="rId2"/>
    <p:sldLayoutId id="2147488493" r:id="rId3"/>
    <p:sldLayoutId id="2147488494" r:id="rId4"/>
    <p:sldLayoutId id="2147488495" r:id="rId5"/>
    <p:sldLayoutId id="2147488496" r:id="rId6"/>
    <p:sldLayoutId id="2147488497" r:id="rId7"/>
    <p:sldLayoutId id="2147488498" r:id="rId8"/>
    <p:sldLayoutId id="2147488499" r:id="rId9"/>
    <p:sldLayoutId id="2147488500" r:id="rId10"/>
    <p:sldLayoutId id="21474885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8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44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B352C-2745-47FD-935A-408F8198B15C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8F075-0784-4E56-BA3D-14F4144A3387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00" r:id="rId1"/>
    <p:sldLayoutId id="2147488701" r:id="rId2"/>
    <p:sldLayoutId id="2147488702" r:id="rId3"/>
    <p:sldLayoutId id="2147488703" r:id="rId4"/>
    <p:sldLayoutId id="2147488704" r:id="rId5"/>
    <p:sldLayoutId id="2147488705" r:id="rId6"/>
    <p:sldLayoutId id="2147488706" r:id="rId7"/>
    <p:sldLayoutId id="2147488707" r:id="rId8"/>
    <p:sldLayoutId id="2147488708" r:id="rId9"/>
    <p:sldLayoutId id="2147488709" r:id="rId10"/>
    <p:sldLayoutId id="214748871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06394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12786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1918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625572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04794" indent="-304794" algn="l" rtl="0" eaLnBrk="0" fontAlgn="base" hangingPunct="0">
        <a:spcBef>
          <a:spcPct val="20000"/>
        </a:spcBef>
        <a:spcAft>
          <a:spcPct val="0"/>
        </a:spcAft>
        <a:buChar char="•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389" indent="-253995" algn="l" rtl="0" eaLnBrk="0" fontAlgn="base" hangingPunct="0">
        <a:spcBef>
          <a:spcPct val="20000"/>
        </a:spcBef>
        <a:spcAft>
          <a:spcPct val="0"/>
        </a:spcAft>
        <a:buChar char="–"/>
        <a:defRPr kumimoji="1" sz="2489">
          <a:solidFill>
            <a:schemeClr val="tx1"/>
          </a:solidFill>
          <a:latin typeface="+mn-lt"/>
          <a:ea typeface="+mn-ea"/>
        </a:defRPr>
      </a:lvl2pPr>
      <a:lvl3pPr marL="1015982" indent="-203196" algn="l" rtl="0" eaLnBrk="0" fontAlgn="base" hangingPunct="0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  <a:ea typeface="+mn-ea"/>
        </a:defRPr>
      </a:lvl3pPr>
      <a:lvl4pPr marL="1422375" indent="-203196" algn="l" rtl="0" eaLnBrk="0" fontAlgn="base" hangingPunct="0">
        <a:spcBef>
          <a:spcPct val="20000"/>
        </a:spcBef>
        <a:spcAft>
          <a:spcPct val="0"/>
        </a:spcAft>
        <a:buChar char="–"/>
        <a:defRPr kumimoji="1" sz="1778">
          <a:solidFill>
            <a:schemeClr val="tx1"/>
          </a:solidFill>
          <a:latin typeface="+mn-lt"/>
          <a:ea typeface="+mn-ea"/>
        </a:defRPr>
      </a:lvl4pPr>
      <a:lvl5pPr marL="1828769" indent="-203196" algn="l" rtl="0" eaLnBrk="0" fontAlgn="base" hangingPunct="0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5pPr>
      <a:lvl6pPr marL="2235161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6pPr>
      <a:lvl7pPr marL="2641554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7pPr>
      <a:lvl8pPr marL="3047947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8pPr>
      <a:lvl9pPr marL="3454339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4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86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2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66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58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5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2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8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B2C01-2A14-4F76-947E-69903BAC2147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6F403-69C3-416E-ABF2-85AC0FBFF04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51" tIns="40625" rIns="81251" bIns="4062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2" r:id="rId1"/>
    <p:sldLayoutId id="2147488713" r:id="rId2"/>
    <p:sldLayoutId id="2147488714" r:id="rId3"/>
    <p:sldLayoutId id="2147488715" r:id="rId4"/>
    <p:sldLayoutId id="2147488716" r:id="rId5"/>
    <p:sldLayoutId id="2147488717" r:id="rId6"/>
    <p:sldLayoutId id="2147488718" r:id="rId7"/>
    <p:sldLayoutId id="2147488719" r:id="rId8"/>
    <p:sldLayoutId id="2147488720" r:id="rId9"/>
    <p:sldLayoutId id="2147488721" r:id="rId10"/>
    <p:sldLayoutId id="2147488722" r:id="rId11"/>
    <p:sldLayoutId id="2147488723" r:id="rId12"/>
    <p:sldLayoutId id="2147488724" r:id="rId13"/>
    <p:sldLayoutId id="2147488725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06394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812786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21918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625572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04794" indent="-304794" algn="l" rtl="0" eaLnBrk="0" fontAlgn="base" hangingPunct="0">
        <a:spcBef>
          <a:spcPct val="20000"/>
        </a:spcBef>
        <a:spcAft>
          <a:spcPct val="0"/>
        </a:spcAft>
        <a:buChar char="•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389" indent="-253995" algn="l" rtl="0" eaLnBrk="0" fontAlgn="base" hangingPunct="0">
        <a:spcBef>
          <a:spcPct val="20000"/>
        </a:spcBef>
        <a:spcAft>
          <a:spcPct val="0"/>
        </a:spcAft>
        <a:buChar char="–"/>
        <a:defRPr kumimoji="1" sz="2489">
          <a:solidFill>
            <a:schemeClr val="tx1"/>
          </a:solidFill>
          <a:latin typeface="+mn-lt"/>
          <a:ea typeface="+mn-ea"/>
        </a:defRPr>
      </a:lvl2pPr>
      <a:lvl3pPr marL="1015982" indent="-203196" algn="l" rtl="0" eaLnBrk="0" fontAlgn="base" hangingPunct="0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  <a:ea typeface="+mn-ea"/>
        </a:defRPr>
      </a:lvl3pPr>
      <a:lvl4pPr marL="1422375" indent="-203196" algn="l" rtl="0" eaLnBrk="0" fontAlgn="base" hangingPunct="0">
        <a:spcBef>
          <a:spcPct val="20000"/>
        </a:spcBef>
        <a:spcAft>
          <a:spcPct val="0"/>
        </a:spcAft>
        <a:buChar char="–"/>
        <a:defRPr kumimoji="1" sz="1778">
          <a:solidFill>
            <a:schemeClr val="tx1"/>
          </a:solidFill>
          <a:latin typeface="+mn-lt"/>
          <a:ea typeface="+mn-ea"/>
        </a:defRPr>
      </a:lvl4pPr>
      <a:lvl5pPr marL="1828769" indent="-203196" algn="l" rtl="0" eaLnBrk="0" fontAlgn="base" hangingPunct="0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5pPr>
      <a:lvl6pPr marL="2235161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6pPr>
      <a:lvl7pPr marL="2641554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7pPr>
      <a:lvl8pPr marL="3047947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8pPr>
      <a:lvl9pPr marL="3454339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4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86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2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66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58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5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2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 smtClean="0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6CD86-0EEB-4471-B389-C48D0F85A739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1655-C94E-4269-BDDC-5953D9796B0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2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27" r:id="rId1"/>
    <p:sldLayoutId id="2147488728" r:id="rId2"/>
    <p:sldLayoutId id="2147488729" r:id="rId3"/>
    <p:sldLayoutId id="2147488730" r:id="rId4"/>
    <p:sldLayoutId id="2147488731" r:id="rId5"/>
    <p:sldLayoutId id="2147488732" r:id="rId6"/>
    <p:sldLayoutId id="2147488733" r:id="rId7"/>
    <p:sldLayoutId id="2147488734" r:id="rId8"/>
    <p:sldLayoutId id="2147488735" r:id="rId9"/>
    <p:sldLayoutId id="2147488736" r:id="rId10"/>
    <p:sldLayoutId id="2147488737" r:id="rId11"/>
    <p:sldLayoutId id="2147488738" r:id="rId12"/>
    <p:sldLayoutId id="2147488739" r:id="rId13"/>
    <p:sldLayoutId id="2147488740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81281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219215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62562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kumimoji="1" sz="2489">
          <a:solidFill>
            <a:schemeClr val="tx1"/>
          </a:solidFill>
          <a:latin typeface="+mn-lt"/>
          <a:ea typeface="+mn-ea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  <a:ea typeface="+mn-ea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kumimoji="1" sz="1778">
          <a:solidFill>
            <a:schemeClr val="tx1"/>
          </a:solidFill>
          <a:latin typeface="+mn-lt"/>
          <a:ea typeface="+mn-ea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8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E5192-CD0F-4DCB-8204-D7DBEC0BE116}" type="datetime1">
              <a:rPr lang="ja-JP" altLang="en-US" smtClean="0">
                <a:cs typeface="Arial" charset="0"/>
              </a:rPr>
              <a:t>2025/2/17</a:t>
            </a:fld>
            <a:endParaRPr lang="en-US" altLang="ja-JP">
              <a:cs typeface="Arial" charset="0"/>
            </a:endParaRPr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cs typeface="Arial" charset="0"/>
            </a:endParaRPr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6F403-69C3-416E-ABF2-85AC0FBFF04E}" type="slidenum">
              <a:rPr lang="ja-JP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cs typeface="Arial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70" tIns="40635" rIns="81270" bIns="4063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55" r:id="rId1"/>
    <p:sldLayoutId id="2147488756" r:id="rId2"/>
    <p:sldLayoutId id="2147488757" r:id="rId3"/>
    <p:sldLayoutId id="2147488758" r:id="rId4"/>
    <p:sldLayoutId id="2147488759" r:id="rId5"/>
    <p:sldLayoutId id="2147488760" r:id="rId6"/>
    <p:sldLayoutId id="2147488761" r:id="rId7"/>
    <p:sldLayoutId id="2147488762" r:id="rId8"/>
    <p:sldLayoutId id="2147488763" r:id="rId9"/>
    <p:sldLayoutId id="2147488764" r:id="rId10"/>
    <p:sldLayoutId id="2147488765" r:id="rId11"/>
    <p:sldLayoutId id="2147488766" r:id="rId12"/>
    <p:sldLayoutId id="2147488767" r:id="rId13"/>
    <p:sldLayoutId id="2147488768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06402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812802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219204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625604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2" indent="-254001" algn="l" rtl="0" eaLnBrk="0" fontAlgn="base" hangingPunct="0">
        <a:spcBef>
          <a:spcPct val="20000"/>
        </a:spcBef>
        <a:spcAft>
          <a:spcPct val="0"/>
        </a:spcAft>
        <a:buChar char="–"/>
        <a:defRPr kumimoji="1" sz="2489">
          <a:solidFill>
            <a:schemeClr val="tx1"/>
          </a:solidFill>
          <a:latin typeface="+mn-lt"/>
          <a:ea typeface="+mn-ea"/>
        </a:defRPr>
      </a:lvl2pPr>
      <a:lvl3pPr marL="1016002" indent="-203200" algn="l" rtl="0" eaLnBrk="0" fontAlgn="base" hangingPunct="0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  <a:ea typeface="+mn-ea"/>
        </a:defRPr>
      </a:lvl3pPr>
      <a:lvl4pPr marL="1422404" indent="-203200" algn="l" rtl="0" eaLnBrk="0" fontAlgn="base" hangingPunct="0">
        <a:spcBef>
          <a:spcPct val="20000"/>
        </a:spcBef>
        <a:spcAft>
          <a:spcPct val="0"/>
        </a:spcAft>
        <a:buChar char="–"/>
        <a:defRPr kumimoji="1" sz="1778">
          <a:solidFill>
            <a:schemeClr val="tx1"/>
          </a:solidFill>
          <a:latin typeface="+mn-lt"/>
          <a:ea typeface="+mn-ea"/>
        </a:defRPr>
      </a:lvl4pPr>
      <a:lvl5pPr marL="1828804" indent="-203200" algn="l" rtl="0" eaLnBrk="0" fontAlgn="base" hangingPunct="0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5pPr>
      <a:lvl6pPr marL="2235206" indent="-203200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6pPr>
      <a:lvl7pPr marL="2641606" indent="-203200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7pPr>
      <a:lvl8pPr marL="3048008" indent="-203200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8pPr>
      <a:lvl9pPr marL="3454409" indent="-203200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2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2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4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04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6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06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7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8" algn="l" defTabSz="81280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44" smtClean="0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B4B25-8B77-4104-89BB-28B0B5A34E1D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1655-C94E-4269-BDDC-5953D9796B0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251" tIns="40625" rIns="81251" bIns="406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5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70" r:id="rId1"/>
    <p:sldLayoutId id="2147488771" r:id="rId2"/>
    <p:sldLayoutId id="2147488772" r:id="rId3"/>
    <p:sldLayoutId id="2147488773" r:id="rId4"/>
    <p:sldLayoutId id="2147488774" r:id="rId5"/>
    <p:sldLayoutId id="2147488775" r:id="rId6"/>
    <p:sldLayoutId id="2147488776" r:id="rId7"/>
    <p:sldLayoutId id="2147488777" r:id="rId8"/>
    <p:sldLayoutId id="2147488778" r:id="rId9"/>
    <p:sldLayoutId id="2147488779" r:id="rId10"/>
    <p:sldLayoutId id="2147488780" r:id="rId11"/>
    <p:sldLayoutId id="2147488781" r:id="rId12"/>
    <p:sldLayoutId id="2147488782" r:id="rId13"/>
    <p:sldLayoutId id="2147488783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06394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812786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21918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625572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04794" indent="-304794" algn="l" rtl="0" eaLnBrk="0" fontAlgn="base" hangingPunct="0">
        <a:spcBef>
          <a:spcPct val="20000"/>
        </a:spcBef>
        <a:spcAft>
          <a:spcPct val="0"/>
        </a:spcAft>
        <a:buChar char="•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389" indent="-253995" algn="l" rtl="0" eaLnBrk="0" fontAlgn="base" hangingPunct="0">
        <a:spcBef>
          <a:spcPct val="20000"/>
        </a:spcBef>
        <a:spcAft>
          <a:spcPct val="0"/>
        </a:spcAft>
        <a:buChar char="–"/>
        <a:defRPr kumimoji="1" sz="2489">
          <a:solidFill>
            <a:schemeClr val="tx1"/>
          </a:solidFill>
          <a:latin typeface="+mn-lt"/>
          <a:ea typeface="+mn-ea"/>
        </a:defRPr>
      </a:lvl2pPr>
      <a:lvl3pPr marL="1015982" indent="-203196" algn="l" rtl="0" eaLnBrk="0" fontAlgn="base" hangingPunct="0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  <a:ea typeface="+mn-ea"/>
        </a:defRPr>
      </a:lvl3pPr>
      <a:lvl4pPr marL="1422375" indent="-203196" algn="l" rtl="0" eaLnBrk="0" fontAlgn="base" hangingPunct="0">
        <a:spcBef>
          <a:spcPct val="20000"/>
        </a:spcBef>
        <a:spcAft>
          <a:spcPct val="0"/>
        </a:spcAft>
        <a:buChar char="–"/>
        <a:defRPr kumimoji="1" sz="1778">
          <a:solidFill>
            <a:schemeClr val="tx1"/>
          </a:solidFill>
          <a:latin typeface="+mn-lt"/>
          <a:ea typeface="+mn-ea"/>
        </a:defRPr>
      </a:lvl4pPr>
      <a:lvl5pPr marL="1828769" indent="-203196" algn="l" rtl="0" eaLnBrk="0" fontAlgn="base" hangingPunct="0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5pPr>
      <a:lvl6pPr marL="2235161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6pPr>
      <a:lvl7pPr marL="2641554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7pPr>
      <a:lvl8pPr marL="3047947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8pPr>
      <a:lvl9pPr marL="3454339" indent="-203196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4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86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2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66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58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50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2" algn="l" defTabSz="81278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C24C2-C09B-4012-8098-3ADA8AC7BD2D}" type="datetime1">
              <a:rPr lang="ja-JP" altLang="en-US" b="1" smtClean="0">
                <a:cs typeface="Arial" charset="0"/>
              </a:rPr>
              <a:t>2025/2/17</a:t>
            </a:fld>
            <a:endParaRPr lang="en-US" altLang="ja-JP" b="1">
              <a:cs typeface="Arial" charset="0"/>
            </a:endParaRPr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cs typeface="Arial" charset="0"/>
            </a:endParaRPr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2637D-7AB9-4791-8C37-1E64C59805FF}" type="slidenum">
              <a:rPr lang="ja-JP" altLang="en-US" b="1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cs typeface="Arial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133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5" r:id="rId1"/>
    <p:sldLayoutId id="2147488786" r:id="rId2"/>
    <p:sldLayoutId id="2147488787" r:id="rId3"/>
    <p:sldLayoutId id="2147488788" r:id="rId4"/>
    <p:sldLayoutId id="2147488789" r:id="rId5"/>
    <p:sldLayoutId id="2147488790" r:id="rId6"/>
    <p:sldLayoutId id="2147488791" r:id="rId7"/>
    <p:sldLayoutId id="2147488792" r:id="rId8"/>
    <p:sldLayoutId id="2147488793" r:id="rId9"/>
    <p:sldLayoutId id="2147488794" r:id="rId10"/>
    <p:sldLayoutId id="2147488795" r:id="rId11"/>
    <p:sldLayoutId id="2147488796" r:id="rId12"/>
    <p:sldLayoutId id="2147488797" r:id="rId13"/>
    <p:sldLayoutId id="2147488798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81281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219215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625620" algn="ctr" rtl="0" fontAlgn="base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kumimoji="1" sz="2489">
          <a:solidFill>
            <a:schemeClr val="tx1"/>
          </a:solidFill>
          <a:latin typeface="+mn-lt"/>
          <a:ea typeface="+mn-ea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  <a:ea typeface="+mn-ea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kumimoji="1" sz="1778">
          <a:solidFill>
            <a:schemeClr val="tx1"/>
          </a:solidFill>
          <a:latin typeface="+mn-lt"/>
          <a:ea typeface="+mn-ea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kumimoji="1"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836613"/>
            <a:ext cx="7740650" cy="36512"/>
          </a:xfrm>
          <a:prstGeom prst="rect">
            <a:avLst/>
          </a:prstGeom>
          <a:solidFill>
            <a:srgbClr val="99CC00"/>
          </a:solidFill>
          <a:ln>
            <a:solidFill>
              <a:srgbClr val="92D050"/>
            </a:solidFill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10325"/>
            <a:ext cx="9153525" cy="47625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pPr defTabSz="457200"/>
            <a:fld id="{7D985CFC-9343-46C0-85B0-B58E9479531B}" type="slidenum">
              <a:rPr kumimoji="0" lang="ja-JP" altLang="en-US">
                <a:solidFill>
                  <a:prstClr val="white"/>
                </a:solidFill>
              </a:rPr>
              <a:pPr defTabSz="457200"/>
              <a:t>‹#›</a:t>
            </a:fld>
            <a:endParaRPr kumimoji="0" lang="ja-JP" altLang="en-US" dirty="0">
              <a:solidFill>
                <a:prstClr val="white"/>
              </a:solidFill>
            </a:endParaRP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0" y="115888"/>
            <a:ext cx="107950" cy="7207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1600">
              <a:solidFill>
                <a:srgbClr val="000000"/>
              </a:solidFill>
            </a:endParaRPr>
          </a:p>
        </p:txBody>
      </p:sp>
      <p:pic>
        <p:nvPicPr>
          <p:cNvPr id="8" name="Picture 6" descr="歴史photo_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2894"/>
            <a:ext cx="1239275" cy="60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86" r:id="rId1"/>
    <p:sldLayoutId id="2147487787" r:id="rId2"/>
    <p:sldLayoutId id="2147487788" r:id="rId3"/>
    <p:sldLayoutId id="2147487789" r:id="rId4"/>
    <p:sldLayoutId id="2147487790" r:id="rId5"/>
    <p:sldLayoutId id="2147487791" r:id="rId6"/>
    <p:sldLayoutId id="214748779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S創英角ｺﾞｼｯｸUB" pitchFamily="50" charset="-128"/>
          <a:ea typeface="HGS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828804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2458"/>
            <a:fld id="{D99CC83B-959F-46D0-B4D1-050BC409204D}" type="datetime1">
              <a:rPr kumimoji="0"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kumimoji="0"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2458"/>
            <a:endParaRPr kumimoji="0"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2458"/>
            <a:fld id="{70257F91-8413-428D-8B6A-FB2DA7457857}" type="slidenum">
              <a:rPr kumimoji="0" lang="ja-JP" altLang="en-US" smtClean="0">
                <a:solidFill>
                  <a:prstClr val="black">
                    <a:tint val="75000"/>
                  </a:prstClr>
                </a:solidFill>
              </a:rPr>
              <a:pPr defTabSz="602458"/>
              <a:t>‹#›</a:t>
            </a:fld>
            <a:endParaRPr kumimoji="0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  <p:hf sldNum="0" hdr="0" ftr="0" dt="0"/>
  <p:txStyles>
    <p:titleStyle>
      <a:lvl1pPr algn="l" defTabSz="633098" rtl="0" eaLnBrk="1" latinLnBrk="0" hangingPunct="1">
        <a:lnSpc>
          <a:spcPct val="90000"/>
        </a:lnSpc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73" indent="-158273" algn="l" defTabSz="633098" rtl="0" eaLnBrk="1" latinLnBrk="0" hangingPunct="1">
        <a:lnSpc>
          <a:spcPct val="90000"/>
        </a:lnSpc>
        <a:spcBef>
          <a:spcPts val="691"/>
        </a:spcBef>
        <a:buFont typeface="Wingdings 2" pitchFamily="18" charset="2"/>
        <a:buChar char=""/>
        <a:defRPr kumimoji="1"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823" indent="-158273" algn="l" defTabSz="633098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791371" indent="-158273" algn="l" defTabSz="633098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386" kern="1200">
          <a:solidFill>
            <a:schemeClr val="tx1"/>
          </a:solidFill>
          <a:latin typeface="+mn-lt"/>
          <a:ea typeface="+mn-ea"/>
          <a:cs typeface="+mn-cs"/>
        </a:defRPr>
      </a:lvl3pPr>
      <a:lvl4pPr marL="1107920" indent="-158273" algn="l" defTabSz="633098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470" indent="-158273" algn="l" defTabSz="633098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1018" indent="-158273" algn="l" defTabSz="633098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566" indent="-158273" algn="l" defTabSz="633098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4115" indent="-158273" algn="l" defTabSz="633098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665" indent="-158273" algn="l" defTabSz="633098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49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98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647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95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744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292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842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389" algn="l" defTabSz="633098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C601E52D-D08C-4EFF-B84D-F584FCFA6852}" type="datetime1">
              <a:rPr kumimoji="0"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2025/2/17</a:t>
            </a:fld>
            <a:endParaRPr kumimoji="0"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kumimoji="0"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0257F91-8413-428D-8B6A-FB2DA7457857}" type="slidenum">
              <a:rPr kumimoji="0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0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18" r:id="rId1"/>
    <p:sldLayoutId id="2147487819" r:id="rId2"/>
    <p:sldLayoutId id="2147487820" r:id="rId3"/>
    <p:sldLayoutId id="2147487821" r:id="rId4"/>
    <p:sldLayoutId id="2147487822" r:id="rId5"/>
    <p:sldLayoutId id="2147487823" r:id="rId6"/>
    <p:sldLayoutId id="2147487824" r:id="rId7"/>
    <p:sldLayoutId id="2147487825" r:id="rId8"/>
    <p:sldLayoutId id="2147487826" r:id="rId9"/>
    <p:sldLayoutId id="2147487827" r:id="rId10"/>
    <p:sldLayoutId id="2147487828" r:id="rId11"/>
  </p:sldLayoutIdLst>
  <p:hf sldNum="0" hdr="0" ftr="0" dt="0"/>
  <p:txStyles>
    <p:titleStyle>
      <a:lvl1pPr algn="l" defTabSz="633075" rtl="0" eaLnBrk="1" latinLnBrk="0" hangingPunct="1">
        <a:lnSpc>
          <a:spcPct val="90000"/>
        </a:lnSpc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8" indent="-158268" algn="l" defTabSz="633075" rtl="0" eaLnBrk="1" latinLnBrk="0" hangingPunct="1">
        <a:lnSpc>
          <a:spcPct val="90000"/>
        </a:lnSpc>
        <a:spcBef>
          <a:spcPts val="692"/>
        </a:spcBef>
        <a:buFont typeface="Wingdings 2" pitchFamily="18" charset="2"/>
        <a:buChar char=""/>
        <a:defRPr kumimoji="1"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806" indent="-158268" algn="l" defTabSz="633075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43" indent="-158268" algn="l" defTabSz="633075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81" indent="-158268" algn="l" defTabSz="633075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418" indent="-158268" algn="l" defTabSz="633075" rtl="0" eaLnBrk="1" latinLnBrk="0" hangingPunct="1">
        <a:lnSpc>
          <a:spcPct val="90000"/>
        </a:lnSpc>
        <a:spcBef>
          <a:spcPts val="346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56" indent="-158268" algn="l" defTabSz="633075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93" indent="-158268" algn="l" defTabSz="633075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4030" indent="-158268" algn="l" defTabSz="633075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67" indent="-158268" algn="l" defTabSz="633075" rtl="0" eaLnBrk="1" latinLnBrk="0" hangingPunct="1">
        <a:spcBef>
          <a:spcPct val="20000"/>
        </a:spcBef>
        <a:buFont typeface="Wingdings 2" pitchFamily="18" charset="2"/>
        <a:buChar char="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7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75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612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49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86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224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61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99" algn="l" defTabSz="633075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5266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31">
                <a:latin typeface="Arial" pitchFamily="-109" charset="0"/>
                <a:ea typeface="ＭＳ Ｐゴシック" pitchFamily="-109" charset="-128"/>
              </a:defRPr>
            </a:lvl1pPr>
          </a:lstStyle>
          <a:p>
            <a:pPr defTabSz="457200">
              <a:defRPr/>
            </a:pPr>
            <a:fld id="{78CD1A5E-B4F5-44ED-8FC4-CBBCEB0A6210}" type="datetime1">
              <a:rPr kumimoji="0" lang="ja-JP" altLang="en-US" smtClean="0">
                <a:solidFill>
                  <a:srgbClr val="000000"/>
                </a:solidFill>
              </a:rPr>
              <a:t>2025/2/17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5266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31">
                <a:latin typeface="Arial" pitchFamily="-109" charset="0"/>
                <a:ea typeface="ＭＳ Ｐゴシック" pitchFamily="-109" charset="-128"/>
              </a:defRPr>
            </a:lvl1pPr>
          </a:lstStyle>
          <a:p>
            <a:pPr defTabSz="457200">
              <a:defRPr/>
            </a:pP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5266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31"/>
            </a:lvl1pPr>
          </a:lstStyle>
          <a:p>
            <a:pPr defTabSz="457200"/>
            <a:fld id="{B6475F00-6411-4C51-80A1-EDC62AB822B9}" type="slidenum">
              <a:rPr kumimoji="0" lang="en-US" altLang="ja-JP">
                <a:solidFill>
                  <a:srgbClr val="000000"/>
                </a:solidFill>
              </a:rPr>
              <a:pPr defTabSz="457200"/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pic>
        <p:nvPicPr>
          <p:cNvPr id="2" name="Picture 18" descr="temp_l2のコピー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39604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26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45" r:id="rId1"/>
    <p:sldLayoutId id="2147487846" r:id="rId2"/>
    <p:sldLayoutId id="2147487847" r:id="rId3"/>
    <p:sldLayoutId id="2147487848" r:id="rId4"/>
    <p:sldLayoutId id="2147487849" r:id="rId5"/>
    <p:sldLayoutId id="2147487850" r:id="rId6"/>
    <p:sldLayoutId id="2147487851" r:id="rId7"/>
    <p:sldLayoutId id="2147487852" r:id="rId8"/>
    <p:sldLayoutId id="2147487853" r:id="rId9"/>
    <p:sldLayoutId id="2147487854" r:id="rId10"/>
    <p:sldLayoutId id="2147487855" r:id="rId11"/>
    <p:sldLayoutId id="2147487856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22039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844078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266117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688155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16529" indent="-316529" algn="l" rtl="0" fontAlgn="base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63775" algn="l" rtl="0" fontAlgn="base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097" indent="-211020" algn="l" rtl="0" fontAlgn="base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36" indent="-211020" algn="l" rtl="0" fontAlgn="base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75" indent="-211020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13" indent="-211020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53" indent="-211020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291" indent="-211020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30" indent="-211020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3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422039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098550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6230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  <a:latin typeface="Arial" charset="0"/>
              </a:defRPr>
            </a:lvl1pPr>
          </a:lstStyle>
          <a:p>
            <a:pPr defTabSz="457200">
              <a:defRPr/>
            </a:pPr>
            <a:fld id="{55B7232F-07A9-4DDC-9682-783182989CC3}" type="slidenum">
              <a:rPr kumimoji="0" lang="en-US" altLang="ja-JP" smtClean="0"/>
              <a:pPr defTabSz="457200">
                <a:defRPr/>
              </a:pPr>
              <a:t>‹#›</a:t>
            </a:fld>
            <a:endParaRPr kumimoji="0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05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8" r:id="rId1"/>
    <p:sldLayoutId id="2147487859" r:id="rId2"/>
    <p:sldLayoutId id="2147487860" r:id="rId3"/>
    <p:sldLayoutId id="2147487861" r:id="rId4"/>
    <p:sldLayoutId id="2147487862" r:id="rId5"/>
    <p:sldLayoutId id="2147487863" r:id="rId6"/>
    <p:sldLayoutId id="2147487864" r:id="rId7"/>
    <p:sldLayoutId id="2147487865" r:id="rId8"/>
    <p:sldLayoutId id="2147487866" r:id="rId9"/>
    <p:sldLayoutId id="2147487867" r:id="rId10"/>
    <p:sldLayoutId id="2147487868" r:id="rId11"/>
    <p:sldLayoutId id="214748786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2060"/>
          </a:solidFill>
          <a:latin typeface="メイリオ"/>
          <a:ea typeface="メイリオ"/>
          <a:cs typeface="メイリオ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77FD6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77FD6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77FD6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77FD6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latin typeface="Trebuchet MS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latin typeface="Trebuchet MS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latin typeface="Trebuchet MS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latin typeface="Trebuchet MS" pitchFamily="34" charset="0"/>
          <a:ea typeface="ＭＳ Ｐゴシック" pitchFamily="50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AutoNum type="arabicPeriod"/>
        <a:defRPr kumimoji="1" sz="2400">
          <a:solidFill>
            <a:srgbClr val="1B2642"/>
          </a:solidFill>
          <a:latin typeface="メイリオ"/>
          <a:ea typeface="メイリオ"/>
          <a:cs typeface="メイリオ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AutoNum type="arabicPeriod"/>
        <a:defRPr kumimoji="1" sz="2000">
          <a:solidFill>
            <a:srgbClr val="1B2642"/>
          </a:solidFill>
          <a:latin typeface="メイリオ"/>
          <a:ea typeface="メイリオ"/>
          <a:cs typeface="メイリオ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AutoNum type="arabicPeriod"/>
        <a:defRPr kumimoji="1" sz="2000">
          <a:solidFill>
            <a:srgbClr val="1B2642"/>
          </a:solidFill>
          <a:latin typeface="メイリオ"/>
          <a:ea typeface="メイリオ"/>
          <a:cs typeface="メイリオ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AutoNum type="arabicPeriod"/>
        <a:defRPr kumimoji="1" sz="2000">
          <a:solidFill>
            <a:srgbClr val="1B2642"/>
          </a:solidFill>
          <a:latin typeface="メイリオ"/>
          <a:ea typeface="メイリオ"/>
          <a:cs typeface="メイリオ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AutoNum type="arabicPeriod"/>
        <a:defRPr kumimoji="1" sz="2000">
          <a:solidFill>
            <a:srgbClr val="1B2642"/>
          </a:solidFill>
          <a:latin typeface="メイリオ"/>
          <a:ea typeface="メイリオ"/>
          <a:cs typeface="メイリオ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43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317875F-0B45-4A7D-B82C-09793E45F062}" type="datetime1">
              <a:rPr lang="ja-JP" altLang="en-US" smtClean="0">
                <a:solidFill>
                  <a:srgbClr val="000000"/>
                </a:solidFill>
              </a:rPr>
              <a:t>2025/2/17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532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 b="0">
                <a:latin typeface="+mn-ea"/>
                <a:ea typeface="ＭＳ Ｐゴシック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None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258774" y="6597650"/>
            <a:ext cx="785153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None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8777" y="33351"/>
            <a:ext cx="8786446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952500"/>
            <a:ext cx="84772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graphicFrame>
        <p:nvGraphicFramePr>
          <p:cNvPr id="1032" name="Object 21"/>
          <p:cNvGraphicFramePr>
            <a:graphicFrameLocks noChangeAspect="1"/>
          </p:cNvGraphicFramePr>
          <p:nvPr/>
        </p:nvGraphicFramePr>
        <p:xfrm>
          <a:off x="304805" y="6464343"/>
          <a:ext cx="879231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16" imgW="9523810" imgH="2314286" progId="MSPhotoEd.3">
                  <p:embed/>
                </p:oleObj>
              </mc:Choice>
              <mc:Fallback>
                <p:oleObj name="Photo Editor Photo" r:id="rId16" imgW="9523810" imgH="2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5" y="6464343"/>
                        <a:ext cx="879231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7026721" y="6525344"/>
            <a:ext cx="2133600" cy="25720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42B8322-5693-4216-81A5-F8410A2DA728}" type="slidenum">
              <a:rPr lang="en-US" altLang="ja-JP" smtClean="0">
                <a:solidFill>
                  <a:srgbClr val="000000"/>
                </a:solidFill>
                <a:latin typeface="ＭＳ Ｐゴシック" pitchFamily="50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72CA-B291-4980-A8AD-54702A1B4706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8" r:id="rId1"/>
    <p:sldLayoutId id="2147487959" r:id="rId2"/>
    <p:sldLayoutId id="2147487960" r:id="rId3"/>
    <p:sldLayoutId id="2147487961" r:id="rId4"/>
    <p:sldLayoutId id="2147487962" r:id="rId5"/>
    <p:sldLayoutId id="2147487963" r:id="rId6"/>
    <p:sldLayoutId id="2147487964" r:id="rId7"/>
    <p:sldLayoutId id="2147487965" r:id="rId8"/>
    <p:sldLayoutId id="2147487966" r:id="rId9"/>
    <p:sldLayoutId id="2147487967" r:id="rId10"/>
    <p:sldLayoutId id="2147487968" r:id="rId11"/>
    <p:sldLayoutId id="2147487969" r:id="rId12"/>
    <p:sldLayoutId id="2147487970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marL="360363" indent="-360363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marL="360363" indent="-360363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marL="360363" indent="-360363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marL="360363" indent="-360363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marL="360363" indent="-360363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817563" indent="-360363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1274763" indent="-360363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731963" indent="-360363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2189163" indent="-360363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6">
                <a:latin typeface="+mn-lt"/>
              </a:defRPr>
            </a:lvl1pPr>
          </a:lstStyle>
          <a:p>
            <a:pPr>
              <a:defRPr/>
            </a:pPr>
            <a:fld id="{6A1F5E07-D566-43A5-B26B-F558712103C8}" type="datetime1">
              <a:rPr lang="ja-JP" altLang="en-US" smtClean="0">
                <a:solidFill>
                  <a:srgbClr val="000000"/>
                </a:solidFill>
                <a:cs typeface="Arial" charset="0"/>
              </a:rPr>
              <a:t>2025/2/17</a:t>
            </a:fld>
            <a:endParaRPr lang="en-US" altLang="ja-JP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6">
                <a:latin typeface="+mn-lt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6">
                <a:latin typeface="+mn-lt"/>
              </a:defRPr>
            </a:lvl1pPr>
          </a:lstStyle>
          <a:p>
            <a:pPr>
              <a:defRPr/>
            </a:pPr>
            <a:fld id="{A548F075-0784-4E56-BA3D-14F4144A3387}" type="slidenum">
              <a:rPr lang="ja-JP" alt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72" r:id="rId2"/>
    <p:sldLayoutId id="2147488073" r:id="rId3"/>
    <p:sldLayoutId id="2147488074" r:id="rId4"/>
    <p:sldLayoutId id="2147488075" r:id="rId5"/>
    <p:sldLayoutId id="2147488076" r:id="rId6"/>
    <p:sldLayoutId id="2147488077" r:id="rId7"/>
    <p:sldLayoutId id="2147488078" r:id="rId8"/>
    <p:sldLayoutId id="2147488079" r:id="rId9"/>
    <p:sldLayoutId id="2147488080" r:id="rId10"/>
    <p:sldLayoutId id="214748808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61253" algn="ctr" rtl="0" fontAlgn="base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22507" algn="ctr" rtl="0" fontAlgn="base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83760" algn="ctr" rtl="0" fontAlgn="base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445014" algn="ctr" rtl="0" fontAlgn="base">
        <a:spcBef>
          <a:spcPct val="0"/>
        </a:spcBef>
        <a:spcAft>
          <a:spcPct val="0"/>
        </a:spcAft>
        <a:defRPr kumimoji="1" sz="3476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70940" indent="-270940" algn="l" rtl="0" eaLnBrk="0" fontAlgn="base" hangingPunct="0">
        <a:spcBef>
          <a:spcPct val="20000"/>
        </a:spcBef>
        <a:spcAft>
          <a:spcPct val="0"/>
        </a:spcAft>
        <a:buChar char="•"/>
        <a:defRPr kumimoji="1" sz="2528">
          <a:solidFill>
            <a:schemeClr val="tx1"/>
          </a:solidFill>
          <a:latin typeface="+mn-lt"/>
          <a:ea typeface="+mn-ea"/>
          <a:cs typeface="+mn-cs"/>
        </a:defRPr>
      </a:lvl1pPr>
      <a:lvl2pPr marL="587037" indent="-225783" algn="l" rtl="0" eaLnBrk="0" fontAlgn="base" hangingPunct="0">
        <a:spcBef>
          <a:spcPct val="20000"/>
        </a:spcBef>
        <a:spcAft>
          <a:spcPct val="0"/>
        </a:spcAft>
        <a:buChar char="–"/>
        <a:defRPr kumimoji="1" sz="2212">
          <a:solidFill>
            <a:schemeClr val="tx1"/>
          </a:solidFill>
          <a:latin typeface="+mn-lt"/>
          <a:ea typeface="+mn-ea"/>
        </a:defRPr>
      </a:lvl2pPr>
      <a:lvl3pPr marL="903134" indent="-180627" algn="l" rtl="0" eaLnBrk="0" fontAlgn="base" hangingPunct="0">
        <a:spcBef>
          <a:spcPct val="20000"/>
        </a:spcBef>
        <a:spcAft>
          <a:spcPct val="0"/>
        </a:spcAft>
        <a:buChar char="•"/>
        <a:defRPr kumimoji="1" sz="1896">
          <a:solidFill>
            <a:schemeClr val="tx1"/>
          </a:solidFill>
          <a:latin typeface="+mn-lt"/>
          <a:ea typeface="+mn-ea"/>
        </a:defRPr>
      </a:lvl3pPr>
      <a:lvl4pPr marL="1264387" indent="-180627" algn="l" rtl="0" eaLnBrk="0" fontAlgn="base" hangingPunct="0">
        <a:spcBef>
          <a:spcPct val="20000"/>
        </a:spcBef>
        <a:spcAft>
          <a:spcPct val="0"/>
        </a:spcAft>
        <a:buChar char="–"/>
        <a:defRPr kumimoji="1" sz="1580">
          <a:solidFill>
            <a:schemeClr val="tx1"/>
          </a:solidFill>
          <a:latin typeface="+mn-lt"/>
          <a:ea typeface="+mn-ea"/>
        </a:defRPr>
      </a:lvl4pPr>
      <a:lvl5pPr marL="1625641" indent="-180627" algn="l" rtl="0" eaLnBrk="0" fontAlgn="base" hangingPunct="0">
        <a:spcBef>
          <a:spcPct val="20000"/>
        </a:spcBef>
        <a:spcAft>
          <a:spcPct val="0"/>
        </a:spcAft>
        <a:buChar char="»"/>
        <a:defRPr kumimoji="1" sz="1580">
          <a:solidFill>
            <a:schemeClr val="tx1"/>
          </a:solidFill>
          <a:latin typeface="+mn-lt"/>
          <a:ea typeface="+mn-ea"/>
        </a:defRPr>
      </a:lvl5pPr>
      <a:lvl6pPr marL="1986894" indent="-180627" algn="l" rtl="0" fontAlgn="base">
        <a:spcBef>
          <a:spcPct val="20000"/>
        </a:spcBef>
        <a:spcAft>
          <a:spcPct val="0"/>
        </a:spcAft>
        <a:buChar char="»"/>
        <a:defRPr kumimoji="1" sz="1580">
          <a:solidFill>
            <a:schemeClr val="tx1"/>
          </a:solidFill>
          <a:latin typeface="+mn-lt"/>
          <a:ea typeface="+mn-ea"/>
        </a:defRPr>
      </a:lvl6pPr>
      <a:lvl7pPr marL="2348148" indent="-180627" algn="l" rtl="0" fontAlgn="base">
        <a:spcBef>
          <a:spcPct val="20000"/>
        </a:spcBef>
        <a:spcAft>
          <a:spcPct val="0"/>
        </a:spcAft>
        <a:buChar char="»"/>
        <a:defRPr kumimoji="1" sz="1580">
          <a:solidFill>
            <a:schemeClr val="tx1"/>
          </a:solidFill>
          <a:latin typeface="+mn-lt"/>
          <a:ea typeface="+mn-ea"/>
        </a:defRPr>
      </a:lvl7pPr>
      <a:lvl8pPr marL="2709401" indent="-180627" algn="l" rtl="0" fontAlgn="base">
        <a:spcBef>
          <a:spcPct val="20000"/>
        </a:spcBef>
        <a:spcAft>
          <a:spcPct val="0"/>
        </a:spcAft>
        <a:buChar char="»"/>
        <a:defRPr kumimoji="1" sz="1580">
          <a:solidFill>
            <a:schemeClr val="tx1"/>
          </a:solidFill>
          <a:latin typeface="+mn-lt"/>
          <a:ea typeface="+mn-ea"/>
        </a:defRPr>
      </a:lvl8pPr>
      <a:lvl9pPr marL="3070654" indent="-180627" algn="l" rtl="0" fontAlgn="base">
        <a:spcBef>
          <a:spcPct val="20000"/>
        </a:spcBef>
        <a:spcAft>
          <a:spcPct val="0"/>
        </a:spcAft>
        <a:buChar char="»"/>
        <a:defRPr kumimoji="1" sz="158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253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507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760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5014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6267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7520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8775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90028" algn="l" defTabSz="722507" rtl="0" eaLnBrk="1" latinLnBrk="0" hangingPunct="1">
        <a:defRPr kumimoji="1"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6583E-89BA-48B3-8621-E99C5A8BFBAF}" type="datetime1">
              <a:rPr lang="ja-JP" altLang="en-US" smtClean="0"/>
              <a:t>2025/2/17</a:t>
            </a:fld>
            <a:endParaRPr lang="en-US" altLang="ja-JP"/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2637D-7AB9-4791-8C37-1E64C59805F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615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3" r:id="rId1"/>
    <p:sldLayoutId id="2147488084" r:id="rId2"/>
    <p:sldLayoutId id="2147488085" r:id="rId3"/>
    <p:sldLayoutId id="2147488086" r:id="rId4"/>
    <p:sldLayoutId id="2147488087" r:id="rId5"/>
    <p:sldLayoutId id="2147488088" r:id="rId6"/>
    <p:sldLayoutId id="2147488089" r:id="rId7"/>
    <p:sldLayoutId id="2147488090" r:id="rId8"/>
    <p:sldLayoutId id="2147488091" r:id="rId9"/>
    <p:sldLayoutId id="2147488092" r:id="rId10"/>
    <p:sldLayoutId id="2147488093" r:id="rId11"/>
    <p:sldLayoutId id="2147488094" r:id="rId12"/>
    <p:sldLayoutId id="2147488095" r:id="rId13"/>
  </p:sldLayoutIdLst>
  <p:transition spd="slow"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457200" y="-19746"/>
            <a:ext cx="8229600" cy="45732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704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89586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779173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168759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558345" algn="ctr" rtl="0" fontAlgn="base">
              <a:spcBef>
                <a:spcPct val="0"/>
              </a:spcBef>
              <a:spcAft>
                <a:spcPct val="0"/>
              </a:spcAft>
              <a:defRPr kumimoji="1" sz="375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4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都道府県平均寿命ランキング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53592"/>
              </p:ext>
            </p:extLst>
          </p:nvPr>
        </p:nvGraphicFramePr>
        <p:xfrm>
          <a:off x="154112" y="752882"/>
          <a:ext cx="7417751" cy="5671514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1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5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44" marR="91444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　　　性</a:t>
                      </a:r>
                    </a:p>
                  </a:txBody>
                  <a:tcPr marL="91444" marR="91444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　　　性</a:t>
                      </a:r>
                    </a:p>
                  </a:txBody>
                  <a:tcPr marL="91444" marR="91444"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昭和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昭和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昭和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昭和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69.8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</a:t>
                      </a:r>
                      <a:endParaRPr kumimoji="1" lang="en-US" altLang="ja-JP" sz="12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76.3</a:t>
                      </a: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200" b="1" baseline="0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81.8</a:t>
                      </a:r>
                      <a:r>
                        <a:rPr kumimoji="1" lang="ja-JP" altLang="en-US" sz="12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en-US" altLang="ja-JP" sz="12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82.7</a:t>
                      </a:r>
                      <a:r>
                        <a:rPr kumimoji="1" lang="ja-JP" altLang="en-US" sz="12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74.7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</a:t>
                      </a:r>
                      <a:endParaRPr kumimoji="1" lang="en-US" altLang="ja-JP" sz="12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83.7</a:t>
                      </a: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87.7</a:t>
                      </a: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岡山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88.3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75.9</a:t>
                      </a: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baseline="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r>
                        <a:rPr kumimoji="1" lang="en-US" altLang="ja-JP" sz="1200" b="1" baseline="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81.8</a:t>
                      </a:r>
                      <a:r>
                        <a:rPr kumimoji="1" lang="ja-JP" altLang="en-US" sz="1200" b="1" baseline="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baseline="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200" b="1" baseline="0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baseline="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82.7</a:t>
                      </a:r>
                      <a:r>
                        <a:rPr kumimoji="1" lang="ja-JP" altLang="en-US" sz="1200" b="1" baseline="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神奈川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島根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岡山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87.7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88.3</a:t>
                      </a: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神奈川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福井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75.6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奈良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静岡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熊本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81.5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島根</a:t>
                      </a:r>
                      <a:endParaRPr kumimoji="1" lang="en-US" altLang="ja-JP" sz="12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87.6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kumimoji="1" lang="en-US" altLang="ja-JP" sz="1200" b="1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88.4</a:t>
                      </a:r>
                      <a:r>
                        <a:rPr kumimoji="1" lang="ja-JP" altLang="en-US" sz="1200" b="1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愛知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69.0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香川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75.6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奈良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京都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岡山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静岡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81.4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87.6</a:t>
                      </a: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88.2</a:t>
                      </a: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</a:t>
                      </a: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</a:p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36</a:t>
                      </a: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</a:t>
                      </a: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９位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</a:t>
                      </a:r>
                      <a:endParaRPr kumimoji="1" lang="en-US" altLang="ja-JP" sz="1200" b="1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endParaRPr kumimoji="1" lang="en-US" altLang="ja-JP" sz="12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baseline="0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</a:t>
                      </a:r>
                      <a:endParaRPr kumimoji="1" lang="en-US" altLang="ja-JP" sz="1200" b="1" baseline="0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baseline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kumimoji="1" lang="en-US" altLang="ja-JP" sz="1200" b="1" baseline="0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baseline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</a:t>
                      </a:r>
                      <a:endParaRPr kumimoji="1" lang="en-US" altLang="ja-JP" sz="1200" b="1" baseline="0" dirty="0">
                        <a:solidFill>
                          <a:srgbClr val="00B05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65.9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鹿児島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74.1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和歌山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79.9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71.8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栃木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79.98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茨城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86.9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高知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79.9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福島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71.6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茨城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茨城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86.3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栃木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86.9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65.3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74.0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79.5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80.5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71.2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79.9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栃木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福島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86.8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73.1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78.7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79.3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79.8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85.9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86.3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</a:p>
                  </a:txBody>
                  <a:tcPr marL="91444" marR="9144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2AF719-005F-B52E-3E76-2E0BD9B4911B}"/>
              </a:ext>
            </a:extLst>
          </p:cNvPr>
          <p:cNvSpPr txBox="1"/>
          <p:nvPr/>
        </p:nvSpPr>
        <p:spPr>
          <a:xfrm>
            <a:off x="7571863" y="1653301"/>
            <a:ext cx="1624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青森県と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最長命県との差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（令和２年）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男性：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3.4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女性：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2.0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637574-2AE3-4321-A333-4351C35B8B4E}"/>
              </a:ext>
            </a:extLst>
          </p:cNvPr>
          <p:cNvSpPr txBox="1"/>
          <p:nvPr/>
        </p:nvSpPr>
        <p:spPr>
          <a:xfrm>
            <a:off x="154112" y="71919"/>
            <a:ext cx="100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資料１</a:t>
            </a:r>
          </a:p>
        </p:txBody>
      </p:sp>
      <p:sp>
        <p:nvSpPr>
          <p:cNvPr id="7" name="テキスト ボックス 24">
            <a:extLst>
              <a:ext uri="{FF2B5EF4-FFF2-40B4-BE49-F238E27FC236}">
                <a16:creationId xmlns:a16="http://schemas.microsoft.com/office/drawing/2014/main" id="{1EB8F155-795D-47A2-AA42-1EC62E897623}"/>
              </a:ext>
            </a:extLst>
          </p:cNvPr>
          <p:cNvSpPr txBox="1"/>
          <p:nvPr/>
        </p:nvSpPr>
        <p:spPr>
          <a:xfrm>
            <a:off x="5605009" y="6581001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/>
              <a:t>引用：厚生労働省「都道府県別生命表の概況」より</a:t>
            </a:r>
          </a:p>
        </p:txBody>
      </p:sp>
    </p:spTree>
    <p:extLst>
      <p:ext uri="{BB962C8B-B14F-4D97-AF65-F5344CB8AC3E}">
        <p14:creationId xmlns:p14="http://schemas.microsoft.com/office/powerpoint/2010/main" val="89607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タイトル 1"/>
          <p:cNvSpPr>
            <a:spLocks noGrp="1"/>
          </p:cNvSpPr>
          <p:nvPr>
            <p:ph type="title"/>
          </p:nvPr>
        </p:nvSpPr>
        <p:spPr>
          <a:xfrm>
            <a:off x="0" y="625080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青森県・長野県・沖縄県の年代別死亡者数ランキング</a:t>
            </a:r>
            <a:br>
              <a:rPr lang="ja-JP" altLang="en-US" sz="4000" dirty="0"/>
            </a:br>
            <a:r>
              <a:rPr lang="ja-JP" altLang="en-US" sz="1600" b="1" dirty="0"/>
              <a:t>（人口</a:t>
            </a:r>
            <a:r>
              <a:rPr lang="en-US" altLang="ja-JP" sz="1600" b="1" dirty="0">
                <a:latin typeface="+mn-ea"/>
                <a:ea typeface="+mn-ea"/>
              </a:rPr>
              <a:t>10</a:t>
            </a:r>
            <a:r>
              <a:rPr lang="ja-JP" altLang="en-US" sz="1600" b="1" dirty="0"/>
              <a:t>万人当たりの死亡者数、平成</a:t>
            </a:r>
            <a:r>
              <a:rPr lang="en-US" altLang="ja-JP" sz="1600" b="1" dirty="0">
                <a:latin typeface="+mn-ea"/>
                <a:ea typeface="+mn-ea"/>
              </a:rPr>
              <a:t>27</a:t>
            </a:r>
            <a:r>
              <a:rPr lang="ja-JP" altLang="en-US" sz="1600" b="1" dirty="0"/>
              <a:t>年、男性、</a:t>
            </a:r>
            <a:r>
              <a:rPr lang="ja-JP" altLang="en-US" sz="1600" b="1" dirty="0">
                <a:solidFill>
                  <a:srgbClr val="FF0000"/>
                </a:solidFill>
              </a:rPr>
              <a:t>赤字</a:t>
            </a:r>
            <a:r>
              <a:rPr lang="ja-JP" altLang="en-US" sz="1600" b="1" dirty="0"/>
              <a:t>は長野県の何倍かを示す）</a:t>
            </a:r>
            <a:br>
              <a:rPr lang="ja-JP" altLang="en-US" sz="1600" b="1" dirty="0"/>
            </a:br>
            <a:endParaRPr lang="ja-JP" altLang="en-US" sz="2000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94884"/>
              </p:ext>
            </p:extLst>
          </p:nvPr>
        </p:nvGraphicFramePr>
        <p:xfrm>
          <a:off x="1160980" y="1521243"/>
          <a:ext cx="6955605" cy="3451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8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015">
                <a:tc rowSpan="2">
                  <a:txBody>
                    <a:bodyPr/>
                    <a:lstStyle/>
                    <a:p>
                      <a:pPr indent="-399415" algn="just"/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青森県</a:t>
                      </a:r>
                      <a:endParaRPr lang="ja-JP" sz="16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長野県</a:t>
                      </a:r>
                      <a:endParaRPr lang="ja-JP" sz="1600" b="1" kern="100" dirty="0">
                        <a:solidFill>
                          <a:srgbClr val="C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339966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沖縄県</a:t>
                      </a:r>
                      <a:endParaRPr lang="ja-JP" sz="1600" b="1" kern="100" dirty="0">
                        <a:solidFill>
                          <a:srgbClr val="339966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54">
                <a:tc vMerge="1">
                  <a:txBody>
                    <a:bodyPr/>
                    <a:lstStyle/>
                    <a:p>
                      <a:pPr indent="-399415" algn="just"/>
                      <a:endParaRPr lang="ja-JP" sz="1000" kern="100" dirty="0">
                        <a:solidFill>
                          <a:schemeClr val="tx1"/>
                        </a:solidFill>
                        <a:effectLst/>
                        <a:latin typeface="Century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</a:t>
                      </a:r>
                      <a:r>
                        <a:rPr lang="ja-JP" alt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者数（人）</a:t>
                      </a:r>
                      <a:endParaRPr 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順位</a:t>
                      </a:r>
                      <a:endParaRPr 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2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</a:t>
                      </a:r>
                      <a:r>
                        <a:rPr lang="ja-JP" altLang="en-US" sz="12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者数（人）</a:t>
                      </a:r>
                      <a:endParaRPr lang="ja-JP" sz="12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順位</a:t>
                      </a:r>
                      <a:endParaRPr 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2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</a:t>
                      </a:r>
                      <a:r>
                        <a:rPr lang="ja-JP" altLang="en-US" sz="12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者数（人）</a:t>
                      </a:r>
                      <a:endParaRPr lang="ja-JP" sz="105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ja-JP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順位</a:t>
                      </a:r>
                      <a:endParaRPr 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17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109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158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267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en-US" altLang="ja-JP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214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252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447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1.6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276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439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691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460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638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64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1,113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731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1,037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1,653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1.6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1,053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1,345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36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2,631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1,906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2,141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4,236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2,894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3,190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84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7,074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1.3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5,623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5,517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6654">
                <a:tc>
                  <a:txBody>
                    <a:bodyPr/>
                    <a:lstStyle/>
                    <a:p>
                      <a:pPr marL="462915" indent="-399415"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</a:t>
                      </a:r>
                      <a:r>
                        <a:rPr lang="ja-JP" sz="1400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  <a:endParaRPr lang="ja-JP" sz="110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15,357 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1.1</a:t>
                      </a:r>
                      <a:r>
                        <a:rPr lang="ja-JP" altLang="en-US" sz="1400" b="1" kern="0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倍）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13,580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13,098 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915" indent="-399415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lang="ja-JP" sz="14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17DF56-61B9-506B-A1DB-614183CD869B}"/>
              </a:ext>
            </a:extLst>
          </p:cNvPr>
          <p:cNvSpPr txBox="1"/>
          <p:nvPr/>
        </p:nvSpPr>
        <p:spPr>
          <a:xfrm>
            <a:off x="539831" y="5089921"/>
            <a:ext cx="7879404" cy="148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600" dirty="0"/>
              <a:t>①</a:t>
            </a:r>
            <a:r>
              <a:rPr lang="ja-JP" altLang="en-US" sz="1600" dirty="0"/>
              <a:t>両県の差では中年（</a:t>
            </a:r>
            <a:r>
              <a:rPr lang="en-US" altLang="ja-JP" sz="1600" dirty="0"/>
              <a:t>40</a:t>
            </a:r>
            <a:r>
              <a:rPr lang="ja-JP" altLang="en-US" sz="1600" dirty="0"/>
              <a:t>・</a:t>
            </a:r>
            <a:r>
              <a:rPr lang="en-US" altLang="ja-JP" sz="1600" dirty="0"/>
              <a:t>50</a:t>
            </a:r>
            <a:r>
              <a:rPr lang="ja-JP" altLang="en-US" sz="1600" dirty="0"/>
              <a:t>歳代）の死亡率の差が問題：働き盛り</a:t>
            </a:r>
            <a:endParaRPr lang="en-US" altLang="ja-JP" sz="1600" dirty="0"/>
          </a:p>
          <a:p>
            <a:pPr>
              <a:lnSpc>
                <a:spcPts val="2800"/>
              </a:lnSpc>
            </a:pPr>
            <a:r>
              <a:rPr kumimoji="1" lang="ja-JP" altLang="en-US" sz="1600" dirty="0"/>
              <a:t>②</a:t>
            </a:r>
            <a:r>
              <a:rPr lang="ja-JP" altLang="en-US" sz="1600" dirty="0"/>
              <a:t>中年（</a:t>
            </a:r>
            <a:r>
              <a:rPr lang="en-US" altLang="ja-JP" sz="1600" dirty="0"/>
              <a:t>40</a:t>
            </a:r>
            <a:r>
              <a:rPr lang="ja-JP" altLang="en-US" sz="1600" dirty="0"/>
              <a:t>・</a:t>
            </a:r>
            <a:r>
              <a:rPr lang="en-US" altLang="ja-JP" sz="1600" dirty="0"/>
              <a:t>50</a:t>
            </a:r>
            <a:r>
              <a:rPr lang="ja-JP" altLang="en-US" sz="1600" dirty="0"/>
              <a:t>歳代）の死因の約</a:t>
            </a:r>
            <a:r>
              <a:rPr lang="en-US" altLang="ja-JP" sz="1600" dirty="0"/>
              <a:t>70%</a:t>
            </a:r>
            <a:r>
              <a:rPr lang="ja-JP" altLang="en-US" sz="1600" dirty="0"/>
              <a:t>は三大生活習慣病（がん、心臓病、脳卒中）</a:t>
            </a:r>
            <a:endParaRPr kumimoji="1" lang="en-US" altLang="ja-JP" sz="1600" dirty="0"/>
          </a:p>
          <a:p>
            <a:pPr>
              <a:lnSpc>
                <a:spcPts val="2800"/>
              </a:lnSpc>
            </a:pPr>
            <a:r>
              <a:rPr kumimoji="1" lang="ja-JP" altLang="en-US" sz="1600" dirty="0"/>
              <a:t>③生活習慣病には</a:t>
            </a:r>
            <a:r>
              <a:rPr kumimoji="1" lang="en-US" altLang="ja-JP" sz="1600" dirty="0"/>
              <a:t>20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30</a:t>
            </a:r>
            <a:r>
              <a:rPr kumimoji="1" lang="ja-JP" altLang="en-US" sz="1600" dirty="0"/>
              <a:t>年以上の潜伏期間あり</a:t>
            </a:r>
            <a:endParaRPr kumimoji="1" lang="en-US" altLang="ja-JP" sz="1600" dirty="0"/>
          </a:p>
          <a:p>
            <a:pPr>
              <a:lnSpc>
                <a:spcPts val="2800"/>
              </a:lnSpc>
            </a:pPr>
            <a:r>
              <a:rPr lang="ja-JP" altLang="en-US" sz="1600" dirty="0"/>
              <a:t>④したがって、中年の死亡を減らすには、若者がいる学校・職場での取り組みが必要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D822D1-EC53-42F9-AE21-68C70B84A3E0}"/>
              </a:ext>
            </a:extLst>
          </p:cNvPr>
          <p:cNvSpPr txBox="1"/>
          <p:nvPr/>
        </p:nvSpPr>
        <p:spPr>
          <a:xfrm>
            <a:off x="154112" y="71919"/>
            <a:ext cx="100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資料２</a:t>
            </a:r>
          </a:p>
        </p:txBody>
      </p:sp>
      <p:sp>
        <p:nvSpPr>
          <p:cNvPr id="7" name="テキスト ボックス 24">
            <a:extLst>
              <a:ext uri="{FF2B5EF4-FFF2-40B4-BE49-F238E27FC236}">
                <a16:creationId xmlns:a16="http://schemas.microsoft.com/office/drawing/2014/main" id="{1EB8F155-795D-47A2-AA42-1EC62E897623}"/>
              </a:ext>
            </a:extLst>
          </p:cNvPr>
          <p:cNvSpPr txBox="1"/>
          <p:nvPr/>
        </p:nvSpPr>
        <p:spPr>
          <a:xfrm>
            <a:off x="3067293" y="6557918"/>
            <a:ext cx="637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/>
              <a:t>引用：厚生労働省「人口動態統計特殊報告：平成</a:t>
            </a:r>
            <a:r>
              <a:rPr kumimoji="1" lang="en-US" altLang="ja-JP" sz="1200" dirty="0"/>
              <a:t>27</a:t>
            </a:r>
            <a:r>
              <a:rPr kumimoji="1" lang="ja-JP" altLang="en-US" sz="1200" dirty="0"/>
              <a:t>年都道府県別年齢調整死亡率」より</a:t>
            </a:r>
          </a:p>
        </p:txBody>
      </p:sp>
    </p:spTree>
    <p:extLst>
      <p:ext uri="{BB962C8B-B14F-4D97-AF65-F5344CB8AC3E}">
        <p14:creationId xmlns:p14="http://schemas.microsoft.com/office/powerpoint/2010/main" val="3875677732"/>
      </p:ext>
    </p:extLst>
  </p:cSld>
  <p:clrMapOvr>
    <a:masterClrMapping/>
  </p:clrMapOvr>
</p:sld>
</file>

<file path=ppt/theme/theme1.xml><?xml version="1.0" encoding="utf-8"?>
<a:theme xmlns:a="http://schemas.openxmlformats.org/drawingml/2006/main" name="2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標準デザイン">
  <a:themeElements>
    <a:clrScheme name="1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>
            <a:tab pos="1524000" algn="l"/>
          </a:tabLst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>
            <a:tab pos="1524000" algn="l"/>
          </a:tabLst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標準デザイン">
  <a:themeElements>
    <a:clrScheme name="1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標準デザイン">
  <a:themeElements>
    <a:clrScheme name="1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6_標準デザイン">
  <a:themeElements>
    <a:clrScheme name="1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0_標準デザイン">
  <a:themeElements>
    <a:clrScheme name="1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0_標準デザイン">
  <a:themeElements>
    <a:clrScheme name="1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③背景（野菜、野菜飲料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GS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GS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メイリオ×Segoe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HMTプレゼンテンプレート（白背景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MTプレゼンテンプレート（白背景）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HMTプレゼンテンプレート（白背景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Tプレゼンテンプレート（白背景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Tプレゼンテンプレート（白背景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Tプレゼンテンプレート（白背景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Tプレゼンテンプレート（白背景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Tプレゼンテンプレート（白背景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Tプレゼンテンプレート（白背景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Tプレゼンテンプレート（白背景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Tプレゼンテンプレート（白背景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Tプレゼンテンプレート（白背景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Tプレゼンテンプレート（白背景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Tプレゼンテンプレート（白背景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クラシエフォーマット">
  <a:themeElements>
    <a:clrScheme name="クラシエフォーマッ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クラシエフォーマット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>
            <a:tab pos="1524000" algn="l"/>
          </a:tabLst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89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>
            <a:tab pos="1524000" algn="l"/>
          </a:tabLst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クラシエフォーマッ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クラシエフォーマッ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クラシエフォーマッ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クラシエフォーマッ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クラシエフォーマッ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クラシエフォーマッ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クラシエフォーマッ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クラシエフォーマッ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クラシエフォーマッ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クラシエフォーマッ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クラシエフォーマッ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クラシエフォーマッ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4_標準デザイン">
  <a:themeElements>
    <a:clrScheme name="1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9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12643</TotalTime>
  <Words>591</Words>
  <Application>Microsoft Office PowerPoint</Application>
  <PresentationFormat>画面に合わせる (4:3)</PresentationFormat>
  <Paragraphs>249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8" baseType="lpstr">
      <vt:lpstr>Eurostile</vt:lpstr>
      <vt:lpstr>HGPｺﾞｼｯｸE</vt:lpstr>
      <vt:lpstr>HGP創英角ｺﾞｼｯｸUB</vt:lpstr>
      <vt:lpstr>HGP創英角ﾎﾟｯﾌﾟ体</vt:lpstr>
      <vt:lpstr>HGS創英角ｺﾞｼｯｸUB</vt:lpstr>
      <vt:lpstr>Meiryo UI</vt:lpstr>
      <vt:lpstr>ＭＳ Ｐゴシック</vt:lpstr>
      <vt:lpstr>ＭＳ Ｐ明朝</vt:lpstr>
      <vt:lpstr>Neuropol</vt:lpstr>
      <vt:lpstr>メイリオ</vt:lpstr>
      <vt:lpstr>Arial</vt:lpstr>
      <vt:lpstr>Calibri</vt:lpstr>
      <vt:lpstr>Calibri Light</vt:lpstr>
      <vt:lpstr>Segoe UI</vt:lpstr>
      <vt:lpstr>Times New Roman</vt:lpstr>
      <vt:lpstr>Trebuchet MS</vt:lpstr>
      <vt:lpstr>Wingdings</vt:lpstr>
      <vt:lpstr>Wingdings 2</vt:lpstr>
      <vt:lpstr>22_Office テーマ</vt:lpstr>
      <vt:lpstr>1_③背景（野菜、野菜飲料）</vt:lpstr>
      <vt:lpstr>4_HDOfficeLightV0</vt:lpstr>
      <vt:lpstr>2_HDOfficeLightV0</vt:lpstr>
      <vt:lpstr>2_標準デザイン</vt:lpstr>
      <vt:lpstr>1_HMTプレゼンテンプレート（白背景）</vt:lpstr>
      <vt:lpstr>クラシエフォーマット</vt:lpstr>
      <vt:lpstr>34_標準デザイン</vt:lpstr>
      <vt:lpstr>19_標準デザイン</vt:lpstr>
      <vt:lpstr>12_標準デザイン</vt:lpstr>
      <vt:lpstr>1_デザインの設定</vt:lpstr>
      <vt:lpstr>13_標準デザイン</vt:lpstr>
      <vt:lpstr>16_標準デザイン</vt:lpstr>
      <vt:lpstr>86_標準デザイン</vt:lpstr>
      <vt:lpstr>90_標準デザイン</vt:lpstr>
      <vt:lpstr>30_標準デザイン</vt:lpstr>
      <vt:lpstr>88_標準デザイン</vt:lpstr>
      <vt:lpstr>Photo Editor Photo</vt:lpstr>
      <vt:lpstr>PowerPoint プレゼンテーション</vt:lpstr>
      <vt:lpstr>青森県・長野県・沖縄県の年代別死亡者数ランキング （人口10万人当たりの死亡者数、平成27年、男性、赤字は長野県の何倍かを示す）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川谷</dc:creator>
  <cp:lastModifiedBy>spot301@KYOUIKU.JP</cp:lastModifiedBy>
  <cp:revision>1433</cp:revision>
  <cp:lastPrinted>2025-02-16T23:34:19Z</cp:lastPrinted>
  <dcterms:created xsi:type="dcterms:W3CDTF">2018-01-30T12:20:25Z</dcterms:created>
  <dcterms:modified xsi:type="dcterms:W3CDTF">2025-02-16T23:34:20Z</dcterms:modified>
</cp:coreProperties>
</file>