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77" d="100"/>
          <a:sy n="77" d="100"/>
        </p:scale>
        <p:origin x="294" y="96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329059"/>
            <a:ext cx="12060070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906702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490332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衛生管理体制を強化（対米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認証を令和６年３月取得予定）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米国に拡大</a:t>
            </a:r>
            <a:r>
              <a:rPr lang="ja-JP" altLang="en-US" sz="20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000" b="1">
                <a:latin typeface="Meiryo UI" panose="020B0604030504040204" pitchFamily="50" charset="-128"/>
                <a:ea typeface="Meiryo UI" panose="020B0604030504040204" pitchFamily="50" charset="-128"/>
              </a:rPr>
              <a:t>令和８年度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425413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513731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321370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321370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379256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2847035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288263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580712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433060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533776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591663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001386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838195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579302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308224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062512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8993664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087334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6890659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736393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6996192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6980587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190207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7972452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B6C3F07508FC4F80CEC48473426F4B" ma:contentTypeVersion="13" ma:contentTypeDescription="新しいドキュメントを作成します。" ma:contentTypeScope="" ma:versionID="e6b44ea621c3211b39a166c480767703">
  <xsd:schema xmlns:xsd="http://www.w3.org/2001/XMLSchema" xmlns:xs="http://www.w3.org/2001/XMLSchema" xmlns:p="http://schemas.microsoft.com/office/2006/metadata/properties" xmlns:ns2="2416ecfc-c57a-489b-9112-1082c8fdba5f" xmlns:ns3="8411e9b5-0ebf-4a54-846b-382595a1e987" targetNamespace="http://schemas.microsoft.com/office/2006/metadata/properties" ma:root="true" ma:fieldsID="3c9870c7ecbfa5d753e1ee99aec2601a" ns2:_="" ns3:_="">
    <xsd:import namespace="2416ecfc-c57a-489b-9112-1082c8fdba5f"/>
    <xsd:import namespace="8411e9b5-0ebf-4a54-846b-382595a1e9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6ecfc-c57a-489b-9112-1082c8fdba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1e9b5-0ebf-4a54-846b-382595a1e98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496aba4-abd1-4035-82db-db2022f69d24}" ma:internalName="TaxCatchAll" ma:showField="CatchAllData" ma:web="8411e9b5-0ebf-4a54-846b-382595a1e9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6ecfc-c57a-489b-9112-1082c8fdba5f">
      <Terms xmlns="http://schemas.microsoft.com/office/infopath/2007/PartnerControls"/>
    </lcf76f155ced4ddcb4097134ff3c332f>
    <TaxCatchAll xmlns="8411e9b5-0ebf-4a54-846b-382595a1e98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34E4E-4565-405D-941F-E2C7511E7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16ecfc-c57a-489b-9112-1082c8fdba5f"/>
    <ds:schemaRef ds:uri="8411e9b5-0ebf-4a54-846b-382595a1e9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  <ds:schemaRef ds:uri="2416ecfc-c57a-489b-9112-1082c8fdba5f"/>
    <ds:schemaRef ds:uri="8411e9b5-0ebf-4a54-846b-382595a1e987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A3 297x420 mm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2024-11-20T00:17:04Z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0x01010059B6C3F07508FC4F80CEC48473426F4B</vt:lpwstr>
  </property>
  <property fmtid="{D5CDD505-2E9C-101B-9397-08002B2CF9AE}" pid="3" name="MediaServiceImageTags">
    <vt:lpwstr/>
  </property>
</Properties>
</file>