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7" r:id="rId3"/>
    <p:sldId id="256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240F1-E86E-4AF5-AC48-4A357A461FB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1C714-6F8E-4C7A-BB25-AE7026B267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76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新築住宅部門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A1C714-6F8E-4C7A-BB25-AE7026B267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235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新築リフォーム部門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A1C714-6F8E-4C7A-BB25-AE7026B267C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451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非住宅新築部門・非住宅木質化部門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A1C714-6F8E-4C7A-BB25-AE7026B267C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91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7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5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27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7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67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71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46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19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53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59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52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B804-2A8D-4EE1-BB17-7082DE6CEDA4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7EC1A-06A4-41CC-9228-1B9C86FA79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33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0FFDACD4-9FC2-47E5-92B6-2B734A3B9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154" y="327129"/>
            <a:ext cx="2483777" cy="1805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外観写真③</a:t>
            </a: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09422DE0-6F8A-4523-AC21-9BB54FF106C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572991" y="1073190"/>
            <a:ext cx="4489718" cy="2997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外観写真①</a:t>
            </a:r>
          </a:p>
          <a:p>
            <a:pPr algn="l" rtl="0">
              <a:defRPr sz="1000"/>
            </a:pPr>
            <a:r>
              <a:rPr lang="en-US" altLang="ja-JP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※</a:t>
            </a: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写真の掲載枚数は決まっていますので</a:t>
            </a:r>
          </a:p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注意してください。</a:t>
            </a:r>
          </a:p>
          <a:p>
            <a:pPr algn="l" rtl="0">
              <a:defRPr sz="1000"/>
            </a:pPr>
            <a:endParaRPr lang="ja-JP" altLang="en-US" sz="894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・外観写真２枚以上</a:t>
            </a:r>
            <a:endParaRPr lang="en-US" altLang="ja-JP" sz="894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・内部（内装等）写真４枚以上</a:t>
            </a:r>
            <a:endParaRPr lang="en-US" altLang="ja-JP" sz="894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l" rtl="0"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ts val="975"/>
              </a:lnSpc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※</a:t>
            </a: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躯体工事完了時の写真の掲載は任意とします。</a:t>
            </a:r>
            <a:endParaRPr lang="en-US" altLang="ja-JP" sz="894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ts val="975"/>
              </a:lnSpc>
              <a:defRPr sz="1000"/>
            </a:pPr>
            <a:endParaRPr lang="ja-JP" altLang="en-US" sz="894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ts val="813"/>
              </a:lnSpc>
              <a:defRPr sz="1000"/>
            </a:pPr>
            <a:endParaRPr lang="ja-JP" altLang="en-US" sz="894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ts val="975"/>
              </a:lnSpc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写真のサイズは自由です。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55AFB3B5-44AC-4690-A479-8EF9D6EFD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575" y="2217849"/>
            <a:ext cx="2483777" cy="14936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内部写真①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E48D104A-08B8-4915-A1A7-2B7BB76F4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575" y="3797176"/>
            <a:ext cx="2483777" cy="10228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内部写真②</a:t>
            </a: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8EB86A84-2855-4F0F-BC4C-04083CA7B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2601" y="4902534"/>
            <a:ext cx="2206784" cy="16863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内部写真③</a:t>
            </a: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75C86566-8BF8-4B83-8C05-63CDE767A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67" y="4902534"/>
            <a:ext cx="4044950" cy="16863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内部写真④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33815816-F528-44D0-9E31-A9D64F13D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5834" y="327129"/>
            <a:ext cx="2005707" cy="18050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>
                <a:solidFill>
                  <a:srgbClr val="000000"/>
                </a:solidFill>
                <a:latin typeface="ＭＳ Ｐゴシック"/>
                <a:ea typeface="ＭＳ Ｐゴシック"/>
              </a:rPr>
              <a:t>外観写真②</a:t>
            </a:r>
            <a:endParaRPr lang="en-US" altLang="ja-JP" sz="894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8C77B1A2-3FD4-4565-B2A7-E025BC4C6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280" y="327129"/>
            <a:ext cx="1899940" cy="18050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図面①立面図</a:t>
            </a:r>
          </a:p>
          <a:p>
            <a:pPr>
              <a:lnSpc>
                <a:spcPts val="975"/>
              </a:lnSpc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応募用紙の添付書類と同一のものでなくても構いません</a:t>
            </a: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21DB4838-9E79-4945-A58F-DADCCA1FC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701" y="2217849"/>
            <a:ext cx="3978308" cy="6255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52007" tIns="33433" rIns="52007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2925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応募作品タイトル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2A1B6E1C-5F0A-4B25-949F-CE6E87F60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700" y="2929109"/>
            <a:ext cx="3965841" cy="1890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56"/>
              </a:lnSpc>
              <a:defRPr sz="1000"/>
            </a:pPr>
            <a:r>
              <a:rPr lang="ja-JP" altLang="en-US" sz="853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主旨説明文：６００字以内　</a:t>
            </a:r>
            <a:endParaRPr lang="en-US" altLang="ja-JP" sz="853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>
              <a:lnSpc>
                <a:spcPts val="1056"/>
              </a:lnSpc>
              <a:defRPr sz="1000"/>
            </a:pPr>
            <a:endParaRPr lang="en-US" altLang="ja-JP" sz="853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27A579D-9F1B-4E0A-9FF5-B370F3D74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116792"/>
              </p:ext>
            </p:extLst>
          </p:nvPr>
        </p:nvGraphicFramePr>
        <p:xfrm>
          <a:off x="6608332" y="5274571"/>
          <a:ext cx="3159424" cy="1038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9712">
                  <a:extLst>
                    <a:ext uri="{9D8B030D-6E8A-4147-A177-3AD203B41FA5}">
                      <a16:colId xmlns:a16="http://schemas.microsoft.com/office/drawing/2014/main" val="30657441"/>
                    </a:ext>
                  </a:extLst>
                </a:gridCol>
                <a:gridCol w="1579712">
                  <a:extLst>
                    <a:ext uri="{9D8B030D-6E8A-4147-A177-3AD203B41FA5}">
                      <a16:colId xmlns:a16="http://schemas.microsoft.com/office/drawing/2014/main" val="103811056"/>
                    </a:ext>
                  </a:extLst>
                </a:gridCol>
              </a:tblGrid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建築</a:t>
                      </a:r>
                      <a:r>
                        <a:rPr lang="zh-TW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面積</a:t>
                      </a:r>
                      <a:endParaRPr lang="zh-TW" altLang="en-US" sz="9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9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9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ja-JP" altLang="en-US" sz="900" b="0" i="0" u="none" strike="noStrike" baseline="300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2499430382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zh-TW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延床面積</a:t>
                      </a:r>
                      <a:endParaRPr lang="zh-TW" altLang="en-US" sz="9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9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9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ja-JP" altLang="en-US" sz="9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722421477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木材使用量</a:t>
                      </a:r>
                      <a:endParaRPr lang="ja-JP" altLang="en-US" sz="9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9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9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ja-JP" altLang="en-US" sz="9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1722059123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県産材使用量</a:t>
                      </a:r>
                      <a:endParaRPr lang="ja-JP" altLang="en-US" sz="9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9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9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9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altLang="en-US" sz="9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264907933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99F404-4102-4E48-88B3-373715BB05DB}"/>
              </a:ext>
            </a:extLst>
          </p:cNvPr>
          <p:cNvSpPr txBox="1"/>
          <p:nvPr/>
        </p:nvSpPr>
        <p:spPr>
          <a:xfrm>
            <a:off x="7444511" y="6550223"/>
            <a:ext cx="2483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レイアウトは自由です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DD9A133-4BF1-42AA-B22B-6BBD20FAEB5A}"/>
              </a:ext>
            </a:extLst>
          </p:cNvPr>
          <p:cNvSpPr txBox="1"/>
          <p:nvPr/>
        </p:nvSpPr>
        <p:spPr>
          <a:xfrm>
            <a:off x="173069" y="0"/>
            <a:ext cx="2483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レイアウト例</a:t>
            </a:r>
          </a:p>
        </p:txBody>
      </p:sp>
    </p:spTree>
    <p:extLst>
      <p:ext uri="{BB962C8B-B14F-4D97-AF65-F5344CB8AC3E}">
        <p14:creationId xmlns:p14="http://schemas.microsoft.com/office/powerpoint/2010/main" val="425252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09422DE0-6F8A-4523-AC21-9BB54FF106C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19439" y="-235735"/>
            <a:ext cx="1680195" cy="28245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リフォーム前写真①</a:t>
            </a:r>
          </a:p>
          <a:p>
            <a:pPr algn="l" rtl="0"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rtl="0">
              <a:defRPr sz="1000"/>
            </a:pPr>
            <a:r>
              <a:rPr lang="en-US" altLang="ja-JP" sz="81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81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写真の掲載枚数は決まっていますので</a:t>
            </a:r>
          </a:p>
          <a:p>
            <a:pPr algn="l" rtl="0">
              <a:defRPr sz="1000"/>
            </a:pPr>
            <a:r>
              <a:rPr lang="ja-JP" altLang="en-US" sz="81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注意してください。</a:t>
            </a:r>
          </a:p>
          <a:p>
            <a:pPr algn="l" rtl="0">
              <a:defRPr sz="1000"/>
            </a:pPr>
            <a:endParaRPr lang="ja-JP" altLang="en-US" sz="81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rtl="0">
              <a:defRPr sz="1000"/>
            </a:pPr>
            <a:r>
              <a:rPr lang="ja-JP" altLang="en-US" sz="81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・リフォーム前の写真３枚以上</a:t>
            </a:r>
            <a:endParaRPr lang="en-US" altLang="ja-JP" sz="81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 sz="1000"/>
            </a:pPr>
            <a:r>
              <a:rPr lang="ja-JP" altLang="en-US" sz="81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・リフォーム後の写真３枚以上</a:t>
            </a:r>
            <a:endParaRPr lang="en-US" altLang="ja-JP" sz="81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rtl="0">
              <a:defRPr sz="1000"/>
            </a:pPr>
            <a:r>
              <a:rPr lang="ja-JP" altLang="en-US" sz="81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  <a:p>
            <a:pPr>
              <a:lnSpc>
                <a:spcPts val="813"/>
              </a:lnSpc>
              <a:defRPr sz="1000"/>
            </a:pPr>
            <a:endParaRPr lang="ja-JP" altLang="en-US" sz="81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975"/>
              </a:lnSpc>
              <a:defRPr sz="1000"/>
            </a:pPr>
            <a:r>
              <a:rPr lang="ja-JP" altLang="en-US" sz="81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写真のサイズは自由です。</a:t>
            </a: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21DB4838-9E79-4945-A58F-DADCCA1FC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816" y="3899036"/>
            <a:ext cx="3159424" cy="6255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52007" tIns="33433" rIns="52007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2925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応募作品タイトル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2A1B6E1C-5F0A-4B25-949F-CE6E87F60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57" y="3899036"/>
            <a:ext cx="2800414" cy="26225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56"/>
              </a:lnSpc>
              <a:defRPr sz="1000"/>
            </a:pPr>
            <a:r>
              <a:rPr lang="ja-JP" altLang="en-US" sz="85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主旨説明文：３００字以内　</a:t>
            </a:r>
            <a:endParaRPr lang="en-US" altLang="ja-JP" sz="85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56"/>
              </a:lnSpc>
              <a:defRPr sz="1000"/>
            </a:pPr>
            <a:endParaRPr lang="en-US" altLang="ja-JP" sz="85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27A579D-9F1B-4E0A-9FF5-B370F3D74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9789"/>
              </p:ext>
            </p:extLst>
          </p:nvPr>
        </p:nvGraphicFramePr>
        <p:xfrm>
          <a:off x="6513253" y="5742695"/>
          <a:ext cx="3159424" cy="77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9712">
                  <a:extLst>
                    <a:ext uri="{9D8B030D-6E8A-4147-A177-3AD203B41FA5}">
                      <a16:colId xmlns:a16="http://schemas.microsoft.com/office/drawing/2014/main" val="30657441"/>
                    </a:ext>
                  </a:extLst>
                </a:gridCol>
                <a:gridCol w="1579712">
                  <a:extLst>
                    <a:ext uri="{9D8B030D-6E8A-4147-A177-3AD203B41FA5}">
                      <a16:colId xmlns:a16="http://schemas.microsoft.com/office/drawing/2014/main" val="103811056"/>
                    </a:ext>
                  </a:extLst>
                </a:gridCol>
              </a:tblGrid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800" u="none" strike="noStrike" dirty="0">
                          <a:effectLst/>
                        </a:rPr>
                        <a:t>リフォーム</a:t>
                      </a:r>
                      <a:r>
                        <a:rPr lang="zh-TW" altLang="en-US" sz="800" u="none" strike="noStrike" dirty="0">
                          <a:effectLst/>
                        </a:rPr>
                        <a:t>面積</a:t>
                      </a:r>
                      <a:endParaRPr lang="zh-TW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8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8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722421477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800" u="none" strike="noStrike" dirty="0">
                          <a:effectLst/>
                        </a:rPr>
                        <a:t>木材使用量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8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8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1722059123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800" u="none" strike="noStrike" dirty="0">
                          <a:effectLst/>
                        </a:rPr>
                        <a:t>県産材使用量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8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8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2649079338"/>
                  </a:ext>
                </a:extLst>
              </a:tr>
            </a:tbl>
          </a:graphicData>
        </a:graphic>
      </p:graphicFrame>
      <p:sp>
        <p:nvSpPr>
          <p:cNvPr id="13" name="Rectangle 11">
            <a:extLst>
              <a:ext uri="{FF2B5EF4-FFF2-40B4-BE49-F238E27FC236}">
                <a16:creationId xmlns:a16="http://schemas.microsoft.com/office/drawing/2014/main" id="{F85C8290-1954-44D0-B536-CD81C844D7E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53062" y="1585914"/>
            <a:ext cx="1594892" cy="28245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リフォーム後写真①</a:t>
            </a:r>
          </a:p>
          <a:p>
            <a:pPr algn="l" rtl="0"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Rectangle 23">
            <a:extLst>
              <a:ext uri="{FF2B5EF4-FFF2-40B4-BE49-F238E27FC236}">
                <a16:creationId xmlns:a16="http://schemas.microsoft.com/office/drawing/2014/main" id="{DCFDD491-8EAC-4CF1-8F49-A586A75AC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6739" y="4627501"/>
            <a:ext cx="3165499" cy="189406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図面①平面図又は立面図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84C143F7-9157-451A-806F-55D753C21F0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02429" y="-403185"/>
            <a:ext cx="1680196" cy="31594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リフォーム前写真②</a:t>
            </a:r>
          </a:p>
          <a:p>
            <a:pPr algn="l" rtl="0"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D2312881-5477-482A-8482-0D966A08169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49866" y="1423772"/>
            <a:ext cx="1585322" cy="31594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リフォーム後写真②</a:t>
            </a:r>
          </a:p>
          <a:p>
            <a:pPr algn="l" rtl="0"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79835149-ADC2-4E16-B497-A3BFB87ABFA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855074" y="-5392"/>
            <a:ext cx="2475782" cy="31594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リフォーム前写真③</a:t>
            </a:r>
          </a:p>
          <a:p>
            <a:pPr algn="l" rtl="0"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3C0C7D15-08AF-4DE4-B2F2-FF6B44F3340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91339" y="2659373"/>
            <a:ext cx="2609326" cy="31654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リフォーム後写真③</a:t>
            </a:r>
          </a:p>
          <a:p>
            <a:pPr algn="l" rtl="0"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ED24CD3-9987-42D4-BE51-31F73D65EAC7}"/>
              </a:ext>
            </a:extLst>
          </p:cNvPr>
          <p:cNvSpPr txBox="1"/>
          <p:nvPr/>
        </p:nvSpPr>
        <p:spPr>
          <a:xfrm>
            <a:off x="7444511" y="6563591"/>
            <a:ext cx="2483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レイアウトは自由です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793A79-093F-4EE8-BC31-EE1B07D38213}"/>
              </a:ext>
            </a:extLst>
          </p:cNvPr>
          <p:cNvSpPr txBox="1"/>
          <p:nvPr/>
        </p:nvSpPr>
        <p:spPr>
          <a:xfrm>
            <a:off x="173069" y="0"/>
            <a:ext cx="2483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レイアウト例</a:t>
            </a:r>
          </a:p>
        </p:txBody>
      </p:sp>
    </p:spTree>
    <p:extLst>
      <p:ext uri="{BB962C8B-B14F-4D97-AF65-F5344CB8AC3E}">
        <p14:creationId xmlns:p14="http://schemas.microsoft.com/office/powerpoint/2010/main" val="419522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0FFDACD4-9FC2-47E5-92B6-2B734A3B9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9154" y="327129"/>
            <a:ext cx="2483777" cy="18050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施工途中の木構造</a:t>
            </a: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09422DE0-6F8A-4523-AC21-9BB54FF106C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557263" y="1057460"/>
            <a:ext cx="4458261" cy="2997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外観写真①</a:t>
            </a:r>
          </a:p>
          <a:p>
            <a:pPr algn="l" rtl="0">
              <a:defRPr sz="1000"/>
            </a:pPr>
            <a:r>
              <a:rPr lang="en-US" altLang="ja-JP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写真の掲載枚数は決まっていますので</a:t>
            </a:r>
          </a:p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注意してください。</a:t>
            </a:r>
          </a:p>
          <a:p>
            <a:pPr algn="l" rtl="0">
              <a:defRPr sz="1000"/>
            </a:pPr>
            <a:endParaRPr lang="ja-JP" altLang="en-US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・外観写真２枚以上</a:t>
            </a: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・木材を使用している箇所の写真４枚以上（内装・外装含む）</a:t>
            </a: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975"/>
              </a:lnSpc>
              <a:defRPr sz="1000"/>
            </a:pP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975"/>
              </a:lnSpc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躯体工事完了時の写真の掲載は任意とします。</a:t>
            </a:r>
            <a:endParaRPr lang="en-US" altLang="ja-JP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975"/>
              </a:lnSpc>
              <a:defRPr sz="1000"/>
            </a:pPr>
            <a:endParaRPr lang="ja-JP" altLang="en-US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813"/>
              </a:lnSpc>
              <a:defRPr sz="1000"/>
            </a:pPr>
            <a:endParaRPr lang="ja-JP" altLang="en-US" sz="894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975"/>
              </a:lnSpc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写真のサイズは自由です。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55AFB3B5-44AC-4690-A479-8EF9D6EFD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575" y="2211850"/>
            <a:ext cx="2486357" cy="14936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木材使用箇所（内装）写真①</a:t>
            </a: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E48D104A-08B8-4915-A1A7-2B7BB76F4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575" y="3787042"/>
            <a:ext cx="2486357" cy="9983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木材使用箇所（内装）写真②</a:t>
            </a: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8EB86A84-2855-4F0F-BC4C-04083CA7B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0060" y="4878260"/>
            <a:ext cx="2255520" cy="16863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木材使用箇所（外装）写真③</a:t>
            </a: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75C86566-8BF8-4B83-8C05-63CDE767A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72" y="4878261"/>
            <a:ext cx="4044950" cy="16863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木材使用箇所（外装）写真④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33815816-F528-44D0-9E31-A9D64F13D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5834" y="327130"/>
            <a:ext cx="2005707" cy="18050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外観写真②</a:t>
            </a:r>
            <a:endParaRPr lang="en-US" altLang="ja-JP" sz="894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8C77B1A2-3FD4-4565-B2A7-E025BC4C6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280" y="327129"/>
            <a:ext cx="1899940" cy="18050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図面①立面図</a:t>
            </a:r>
          </a:p>
          <a:p>
            <a:pPr>
              <a:lnSpc>
                <a:spcPts val="975"/>
              </a:lnSpc>
              <a:defRPr sz="1000"/>
            </a:pPr>
            <a:r>
              <a:rPr lang="ja-JP" altLang="en-US" sz="894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応募用紙の添付書類と同一のものでなくても構いません</a:t>
            </a:r>
          </a:p>
        </p:txBody>
      </p:sp>
      <p:sp>
        <p:nvSpPr>
          <p:cNvPr id="24" name="Rectangle 25">
            <a:extLst>
              <a:ext uri="{FF2B5EF4-FFF2-40B4-BE49-F238E27FC236}">
                <a16:creationId xmlns:a16="http://schemas.microsoft.com/office/drawing/2014/main" id="{21DB4838-9E79-4945-A58F-DADCCA1FC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700" y="2200536"/>
            <a:ext cx="3978309" cy="69650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52007" tIns="33433" rIns="52007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2925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応募施設名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2A1B6E1C-5F0A-4B25-949F-CE6E87F60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5700" y="2964129"/>
            <a:ext cx="3965841" cy="18212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22289" tIns="14859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56"/>
              </a:lnSpc>
              <a:defRPr sz="1000"/>
            </a:pPr>
            <a:r>
              <a:rPr lang="ja-JP" altLang="en-US" sz="85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主旨説明文：</a:t>
            </a:r>
            <a:r>
              <a:rPr lang="en-US" altLang="ja-JP" sz="85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600</a:t>
            </a:r>
            <a:r>
              <a:rPr lang="ja-JP" altLang="en-US" sz="853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字以内　</a:t>
            </a:r>
            <a:endParaRPr lang="en-US" altLang="ja-JP" sz="85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56"/>
              </a:lnSpc>
              <a:defRPr sz="1000"/>
            </a:pPr>
            <a:endParaRPr lang="en-US" altLang="ja-JP" sz="853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127A579D-9F1B-4E0A-9FF5-B370F3D74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176643"/>
              </p:ext>
            </p:extLst>
          </p:nvPr>
        </p:nvGraphicFramePr>
        <p:xfrm>
          <a:off x="6609470" y="4878260"/>
          <a:ext cx="3159424" cy="1298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9712">
                  <a:extLst>
                    <a:ext uri="{9D8B030D-6E8A-4147-A177-3AD203B41FA5}">
                      <a16:colId xmlns:a16="http://schemas.microsoft.com/office/drawing/2014/main" val="30657441"/>
                    </a:ext>
                  </a:extLst>
                </a:gridCol>
                <a:gridCol w="1579712">
                  <a:extLst>
                    <a:ext uri="{9D8B030D-6E8A-4147-A177-3AD203B41FA5}">
                      <a16:colId xmlns:a16="http://schemas.microsoft.com/office/drawing/2014/main" val="103811056"/>
                    </a:ext>
                  </a:extLst>
                </a:gridCol>
              </a:tblGrid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800" u="none" strike="noStrike" dirty="0">
                          <a:effectLst/>
                        </a:rPr>
                        <a:t>主要構造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3330231535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800" u="none" strike="noStrike">
                          <a:effectLst/>
                        </a:rPr>
                        <a:t>階数</a:t>
                      </a:r>
                      <a:endParaRPr lang="ja-JP" altLang="en-US" sz="8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</a:rPr>
                        <a:t>　</a:t>
                      </a:r>
                      <a:endParaRPr lang="ja-JP" altLang="en-US" sz="8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2499430382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zh-TW" altLang="en-US" sz="800" u="none" strike="noStrike" dirty="0">
                          <a:effectLst/>
                        </a:rPr>
                        <a:t>延床面積</a:t>
                      </a:r>
                      <a:endParaRPr lang="zh-TW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8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8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722421477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800" u="none" strike="noStrike" dirty="0">
                          <a:effectLst/>
                        </a:rPr>
                        <a:t>木材使用量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8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8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1722059123"/>
                  </a:ext>
                </a:extLst>
              </a:tr>
              <a:tr h="25962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800" u="none" strike="noStrike" dirty="0">
                          <a:effectLst/>
                        </a:rPr>
                        <a:t>県産材使用量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16086" marR="116086" marT="77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800" u="none" strike="noStrike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ｍ</a:t>
                      </a:r>
                      <a:r>
                        <a:rPr lang="en-US" altLang="ja-JP" sz="800" u="none" strike="noStrike" baseline="300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ja-JP" altLang="en-US" sz="8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739" marR="7739" marT="7739" marB="0" anchor="ctr"/>
                </a:tc>
                <a:extLst>
                  <a:ext uri="{0D108BD9-81ED-4DB2-BD59-A6C34878D82A}">
                    <a16:rowId xmlns:a16="http://schemas.microsoft.com/office/drawing/2014/main" val="2649079338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5F210E-7BD1-4905-930A-9A06A7898284}"/>
              </a:ext>
            </a:extLst>
          </p:cNvPr>
          <p:cNvSpPr txBox="1"/>
          <p:nvPr/>
        </p:nvSpPr>
        <p:spPr>
          <a:xfrm>
            <a:off x="7444511" y="6548755"/>
            <a:ext cx="2483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レイアウトは自由です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59CC8E-5AC1-4C13-9440-B37CA48B3639}"/>
              </a:ext>
            </a:extLst>
          </p:cNvPr>
          <p:cNvSpPr txBox="1"/>
          <p:nvPr/>
        </p:nvSpPr>
        <p:spPr>
          <a:xfrm>
            <a:off x="173069" y="0"/>
            <a:ext cx="2483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レイアウト例</a:t>
            </a:r>
          </a:p>
        </p:txBody>
      </p:sp>
    </p:spTree>
    <p:extLst>
      <p:ext uri="{BB962C8B-B14F-4D97-AF65-F5344CB8AC3E}">
        <p14:creationId xmlns:p14="http://schemas.microsoft.com/office/powerpoint/2010/main" val="303820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396</Words>
  <Application>Microsoft Office PowerPoint</Application>
  <PresentationFormat>A4 210 x 297 mm</PresentationFormat>
  <Paragraphs>96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新細明體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201op</dc:creator>
  <cp:lastModifiedBy>201op</cp:lastModifiedBy>
  <cp:revision>6</cp:revision>
  <dcterms:created xsi:type="dcterms:W3CDTF">2022-09-15T06:45:52Z</dcterms:created>
  <dcterms:modified xsi:type="dcterms:W3CDTF">2025-04-18T08:03:27Z</dcterms:modified>
</cp:coreProperties>
</file>